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334" r:id="rId2"/>
    <p:sldId id="333" r:id="rId3"/>
    <p:sldId id="324" r:id="rId4"/>
    <p:sldId id="325" r:id="rId5"/>
    <p:sldId id="326" r:id="rId6"/>
    <p:sldId id="327" r:id="rId7"/>
    <p:sldId id="319" r:id="rId8"/>
    <p:sldId id="320" r:id="rId9"/>
    <p:sldId id="321" r:id="rId10"/>
    <p:sldId id="270" r:id="rId11"/>
    <p:sldId id="271" r:id="rId12"/>
    <p:sldId id="272" r:id="rId13"/>
    <p:sldId id="264" r:id="rId14"/>
    <p:sldId id="295" r:id="rId15"/>
    <p:sldId id="265" r:id="rId16"/>
    <p:sldId id="266" r:id="rId17"/>
    <p:sldId id="312" r:id="rId18"/>
    <p:sldId id="314" r:id="rId19"/>
    <p:sldId id="318" r:id="rId20"/>
    <p:sldId id="328" r:id="rId21"/>
    <p:sldId id="329" r:id="rId22"/>
    <p:sldId id="330" r:id="rId23"/>
  </p:sldIdLst>
  <p:sldSz cx="9144000" cy="6858000" type="screen4x3"/>
  <p:notesSz cx="6858000" cy="9144000"/>
  <p:custDataLst>
    <p:tags r:id="rId25"/>
  </p:custDataLst>
  <p:defaultTextStyle>
    <a:defPPr>
      <a:defRPr lang="en-US"/>
    </a:defPPr>
    <a:lvl1pPr algn="l" rtl="0" fontAlgn="base">
      <a:spcBef>
        <a:spcPct val="0"/>
      </a:spcBef>
      <a:spcAft>
        <a:spcPct val="0"/>
      </a:spcAft>
      <a:defRPr sz="2400" kern="1200">
        <a:solidFill>
          <a:schemeClr val="tx1"/>
        </a:solidFill>
        <a:latin typeface=".VnTime" pitchFamily="34" charset="0"/>
        <a:ea typeface="+mn-ea"/>
        <a:cs typeface="+mn-cs"/>
      </a:defRPr>
    </a:lvl1pPr>
    <a:lvl2pPr marL="457200" algn="l" rtl="0" fontAlgn="base">
      <a:spcBef>
        <a:spcPct val="0"/>
      </a:spcBef>
      <a:spcAft>
        <a:spcPct val="0"/>
      </a:spcAft>
      <a:defRPr sz="2400" kern="1200">
        <a:solidFill>
          <a:schemeClr val="tx1"/>
        </a:solidFill>
        <a:latin typeface=".VnTime" pitchFamily="34" charset="0"/>
        <a:ea typeface="+mn-ea"/>
        <a:cs typeface="+mn-cs"/>
      </a:defRPr>
    </a:lvl2pPr>
    <a:lvl3pPr marL="914400" algn="l" rtl="0" fontAlgn="base">
      <a:spcBef>
        <a:spcPct val="0"/>
      </a:spcBef>
      <a:spcAft>
        <a:spcPct val="0"/>
      </a:spcAft>
      <a:defRPr sz="2400" kern="1200">
        <a:solidFill>
          <a:schemeClr val="tx1"/>
        </a:solidFill>
        <a:latin typeface=".VnTime" pitchFamily="34" charset="0"/>
        <a:ea typeface="+mn-ea"/>
        <a:cs typeface="+mn-cs"/>
      </a:defRPr>
    </a:lvl3pPr>
    <a:lvl4pPr marL="1371600" algn="l" rtl="0" fontAlgn="base">
      <a:spcBef>
        <a:spcPct val="0"/>
      </a:spcBef>
      <a:spcAft>
        <a:spcPct val="0"/>
      </a:spcAft>
      <a:defRPr sz="2400" kern="1200">
        <a:solidFill>
          <a:schemeClr val="tx1"/>
        </a:solidFill>
        <a:latin typeface=".VnTime" pitchFamily="34" charset="0"/>
        <a:ea typeface="+mn-ea"/>
        <a:cs typeface="+mn-cs"/>
      </a:defRPr>
    </a:lvl4pPr>
    <a:lvl5pPr marL="1828800" algn="l" rtl="0" fontAlgn="base">
      <a:spcBef>
        <a:spcPct val="0"/>
      </a:spcBef>
      <a:spcAft>
        <a:spcPct val="0"/>
      </a:spcAft>
      <a:defRPr sz="2400" kern="1200">
        <a:solidFill>
          <a:schemeClr val="tx1"/>
        </a:solidFill>
        <a:latin typeface=".VnTime" pitchFamily="34" charset="0"/>
        <a:ea typeface="+mn-ea"/>
        <a:cs typeface="+mn-cs"/>
      </a:defRPr>
    </a:lvl5pPr>
    <a:lvl6pPr marL="2286000" algn="l" defTabSz="914400" rtl="0" eaLnBrk="1" latinLnBrk="0" hangingPunct="1">
      <a:defRPr sz="2400" kern="1200">
        <a:solidFill>
          <a:schemeClr val="tx1"/>
        </a:solidFill>
        <a:latin typeface=".VnTime" pitchFamily="34" charset="0"/>
        <a:ea typeface="+mn-ea"/>
        <a:cs typeface="+mn-cs"/>
      </a:defRPr>
    </a:lvl6pPr>
    <a:lvl7pPr marL="2743200" algn="l" defTabSz="914400" rtl="0" eaLnBrk="1" latinLnBrk="0" hangingPunct="1">
      <a:defRPr sz="2400" kern="1200">
        <a:solidFill>
          <a:schemeClr val="tx1"/>
        </a:solidFill>
        <a:latin typeface=".VnTime" pitchFamily="34" charset="0"/>
        <a:ea typeface="+mn-ea"/>
        <a:cs typeface="+mn-cs"/>
      </a:defRPr>
    </a:lvl7pPr>
    <a:lvl8pPr marL="3200400" algn="l" defTabSz="914400" rtl="0" eaLnBrk="1" latinLnBrk="0" hangingPunct="1">
      <a:defRPr sz="2400" kern="1200">
        <a:solidFill>
          <a:schemeClr val="tx1"/>
        </a:solidFill>
        <a:latin typeface=".VnTime" pitchFamily="34" charset="0"/>
        <a:ea typeface="+mn-ea"/>
        <a:cs typeface="+mn-cs"/>
      </a:defRPr>
    </a:lvl8pPr>
    <a:lvl9pPr marL="3657600" algn="l" defTabSz="914400" rtl="0" eaLnBrk="1" latinLnBrk="0" hangingPunct="1">
      <a:defRPr sz="2400" kern="1200">
        <a:solidFill>
          <a:schemeClr val="tx1"/>
        </a:solidFill>
        <a:latin typeface=".VnTime"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FF0066"/>
    <a:srgbClr val="FF3300"/>
    <a:srgbClr val="660066"/>
    <a:srgbClr val="FF66FF"/>
    <a:srgbClr val="666699"/>
    <a:srgbClr val="CCFFFF"/>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40" autoAdjust="0"/>
    <p:restoredTop sz="94340" autoAdjust="0"/>
  </p:normalViewPr>
  <p:slideViewPr>
    <p:cSldViewPr>
      <p:cViewPr>
        <p:scale>
          <a:sx n="68" d="100"/>
          <a:sy n="68" d="100"/>
        </p:scale>
        <p:origin x="-57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97E3C89-A02B-42B8-A6D9-728C901CE1F6}" type="datetimeFigureOut">
              <a:rPr lang="en-US"/>
              <a:pPr>
                <a:defRPr/>
              </a:pPr>
              <a:t>5/10/2018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180081D-B287-4EEB-AF3A-8B68F7AC67D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B8BF6B-92D4-4E93-958D-2BA193401CDC}" type="slidenum">
              <a:rPr lang="en-US" smtClean="0"/>
              <a:pPr/>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smtClean="0"/>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7D3E49E4-65B0-495D-BC79-7FCECF879CC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F1CC6B8C-AB47-4911-858B-E0F86E7A4AA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F0603EF8-9A09-4867-9927-0AC4E294E22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5D58C3BB-C5E3-447F-BE5B-C0AB3A56BA8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smtClean="0"/>
              <a:t>Bấm &amp; sửa kiểu tiêu đề</a:t>
            </a:r>
          </a:p>
        </p:txBody>
      </p:sp>
      <p:sp>
        <p:nvSpPr>
          <p:cNvPr id="4" name="Nơi giữ chỗ cho Ngày tháng 3"/>
          <p:cNvSpPr>
            <a:spLocks noGrp="1"/>
          </p:cNvSpPr>
          <p:nvPr>
            <p:ph type="dt" sz="half" idx="10"/>
          </p:nvPr>
        </p:nvSpPr>
        <p:spPr/>
        <p:txBody>
          <a:bodyPr/>
          <a:lstStyle>
            <a:lvl1pPr>
              <a:defRPr/>
            </a:lvl1pPr>
          </a:lstStyle>
          <a:p>
            <a:pPr>
              <a:defRPr/>
            </a:pPr>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47ACC5DC-59DA-4755-AE33-96E65DC15D8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gày tháng 3"/>
          <p:cNvSpPr>
            <a:spLocks noGrp="1"/>
          </p:cNvSpPr>
          <p:nvPr>
            <p:ph type="dt" sz="half" idx="10"/>
          </p:nvPr>
        </p:nvSpPr>
        <p:spPr/>
        <p:txBody>
          <a:bodyPr/>
          <a:lstStyle>
            <a:lvl1pPr>
              <a:defRPr/>
            </a:lvl1pPr>
          </a:lstStyle>
          <a:p>
            <a:pPr>
              <a:defRPr/>
            </a:pPr>
            <a:endParaRPr lang="en-US"/>
          </a:p>
        </p:txBody>
      </p:sp>
      <p:sp>
        <p:nvSpPr>
          <p:cNvPr id="6" name="Nơi giữ chỗ cho Chân trang 4"/>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p:cNvSpPr>
            <a:spLocks noGrp="1"/>
          </p:cNvSpPr>
          <p:nvPr>
            <p:ph type="sldNum" sz="quarter" idx="12"/>
          </p:nvPr>
        </p:nvSpPr>
        <p:spPr/>
        <p:txBody>
          <a:bodyPr/>
          <a:lstStyle>
            <a:lvl1pPr>
              <a:defRPr/>
            </a:lvl1pPr>
          </a:lstStyle>
          <a:p>
            <a:pPr>
              <a:defRPr/>
            </a:pPr>
            <a:fld id="{D89DAD6F-1CFE-49C4-A7AD-F76D2F58E11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Nơi giữ chỗ cho Ngày tháng 3"/>
          <p:cNvSpPr>
            <a:spLocks noGrp="1"/>
          </p:cNvSpPr>
          <p:nvPr>
            <p:ph type="dt" sz="half" idx="10"/>
          </p:nvPr>
        </p:nvSpPr>
        <p:spPr/>
        <p:txBody>
          <a:bodyPr/>
          <a:lstStyle>
            <a:lvl1pPr>
              <a:defRPr/>
            </a:lvl1pPr>
          </a:lstStyle>
          <a:p>
            <a:pPr>
              <a:defRPr/>
            </a:pPr>
            <a:endParaRPr lang="en-US"/>
          </a:p>
        </p:txBody>
      </p:sp>
      <p:sp>
        <p:nvSpPr>
          <p:cNvPr id="8" name="Nơi giữ chỗ cho Chân trang 4"/>
          <p:cNvSpPr>
            <a:spLocks noGrp="1"/>
          </p:cNvSpPr>
          <p:nvPr>
            <p:ph type="ftr" sz="quarter" idx="11"/>
          </p:nvPr>
        </p:nvSpPr>
        <p:spPr/>
        <p:txBody>
          <a:bodyPr/>
          <a:lstStyle>
            <a:lvl1pPr>
              <a:defRPr/>
            </a:lvl1pPr>
          </a:lstStyle>
          <a:p>
            <a:pPr>
              <a:defRPr/>
            </a:pPr>
            <a:endParaRPr lang="en-US"/>
          </a:p>
        </p:txBody>
      </p:sp>
      <p:sp>
        <p:nvSpPr>
          <p:cNvPr id="9" name="Nơi giữ chỗ cho Số hiệu Bản chiếu 5"/>
          <p:cNvSpPr>
            <a:spLocks noGrp="1"/>
          </p:cNvSpPr>
          <p:nvPr>
            <p:ph type="sldNum" sz="quarter" idx="12"/>
          </p:nvPr>
        </p:nvSpPr>
        <p:spPr/>
        <p:txBody>
          <a:bodyPr/>
          <a:lstStyle>
            <a:lvl1pPr>
              <a:defRPr/>
            </a:lvl1pPr>
          </a:lstStyle>
          <a:p>
            <a:pPr>
              <a:defRPr/>
            </a:pPr>
            <a:fld id="{D3F60C04-1186-4630-9BE8-3C4C75CF95B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a:defRPr/>
            </a:pPr>
            <a:endParaRPr lang="en-US"/>
          </a:p>
        </p:txBody>
      </p:sp>
      <p:sp>
        <p:nvSpPr>
          <p:cNvPr id="4" name="Nơi giữ chỗ cho Chân trang 4"/>
          <p:cNvSpPr>
            <a:spLocks noGrp="1"/>
          </p:cNvSpPr>
          <p:nvPr>
            <p:ph type="ftr" sz="quarter" idx="11"/>
          </p:nvPr>
        </p:nvSpPr>
        <p:spPr/>
        <p:txBody>
          <a:bodyPr/>
          <a:lstStyle>
            <a:lvl1pPr>
              <a:defRPr/>
            </a:lvl1pPr>
          </a:lstStyle>
          <a:p>
            <a:pPr>
              <a:defRPr/>
            </a:pPr>
            <a:endParaRPr lang="en-US"/>
          </a:p>
        </p:txBody>
      </p:sp>
      <p:sp>
        <p:nvSpPr>
          <p:cNvPr id="5" name="Nơi giữ chỗ cho Số hiệu Bản chiếu 5"/>
          <p:cNvSpPr>
            <a:spLocks noGrp="1"/>
          </p:cNvSpPr>
          <p:nvPr>
            <p:ph type="sldNum" sz="quarter" idx="12"/>
          </p:nvPr>
        </p:nvSpPr>
        <p:spPr/>
        <p:txBody>
          <a:bodyPr/>
          <a:lstStyle>
            <a:lvl1pPr>
              <a:defRPr/>
            </a:lvl1pPr>
          </a:lstStyle>
          <a:p>
            <a:pPr>
              <a:defRPr/>
            </a:pPr>
            <a:fld id="{0633E180-7F39-45A9-B4FA-5074F783593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a:defRPr/>
            </a:pPr>
            <a:endParaRPr lang="en-US"/>
          </a:p>
        </p:txBody>
      </p:sp>
      <p:sp>
        <p:nvSpPr>
          <p:cNvPr id="3" name="Nơi giữ chỗ cho Chân trang 4"/>
          <p:cNvSpPr>
            <a:spLocks noGrp="1"/>
          </p:cNvSpPr>
          <p:nvPr>
            <p:ph type="ftr" sz="quarter" idx="11"/>
          </p:nvPr>
        </p:nvSpPr>
        <p:spPr/>
        <p:txBody>
          <a:bodyPr/>
          <a:lstStyle>
            <a:lvl1pPr>
              <a:defRPr/>
            </a:lvl1pPr>
          </a:lstStyle>
          <a:p>
            <a:pPr>
              <a:defRPr/>
            </a:pPr>
            <a:endParaRPr lang="en-US"/>
          </a:p>
        </p:txBody>
      </p:sp>
      <p:sp>
        <p:nvSpPr>
          <p:cNvPr id="4" name="Nơi giữ chỗ cho Số hiệu Bản chiếu 5"/>
          <p:cNvSpPr>
            <a:spLocks noGrp="1"/>
          </p:cNvSpPr>
          <p:nvPr>
            <p:ph type="sldNum" sz="quarter" idx="12"/>
          </p:nvPr>
        </p:nvSpPr>
        <p:spPr/>
        <p:txBody>
          <a:bodyPr/>
          <a:lstStyle>
            <a:lvl1pPr>
              <a:defRPr/>
            </a:lvl1pPr>
          </a:lstStyle>
          <a:p>
            <a:pPr>
              <a:defRPr/>
            </a:pPr>
            <a:fld id="{A8362BD0-0550-4A8B-B83E-0D870BD75A3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smtClean="0"/>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endParaRPr lang="en-US"/>
          </a:p>
        </p:txBody>
      </p:sp>
      <p:sp>
        <p:nvSpPr>
          <p:cNvPr id="6" name="Nơi giữ chỗ cho Chân trang 4"/>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p:cNvSpPr>
            <a:spLocks noGrp="1"/>
          </p:cNvSpPr>
          <p:nvPr>
            <p:ph type="sldNum" sz="quarter" idx="12"/>
          </p:nvPr>
        </p:nvSpPr>
        <p:spPr/>
        <p:txBody>
          <a:bodyPr/>
          <a:lstStyle>
            <a:lvl1pPr>
              <a:defRPr/>
            </a:lvl1pPr>
          </a:lstStyle>
          <a:p>
            <a:pPr>
              <a:defRPr/>
            </a:pPr>
            <a:fld id="{F8D76CDE-538D-4E08-941B-49539D9C184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endParaRPr lang="en-US"/>
          </a:p>
        </p:txBody>
      </p:sp>
      <p:sp>
        <p:nvSpPr>
          <p:cNvPr id="6" name="Nơi giữ chỗ cho Chân trang 4"/>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p:cNvSpPr>
            <a:spLocks noGrp="1"/>
          </p:cNvSpPr>
          <p:nvPr>
            <p:ph type="sldNum" sz="quarter" idx="12"/>
          </p:nvPr>
        </p:nvSpPr>
        <p:spPr/>
        <p:txBody>
          <a:bodyPr/>
          <a:lstStyle>
            <a:lvl1pPr>
              <a:defRPr/>
            </a:lvl1pPr>
          </a:lstStyle>
          <a:p>
            <a:pPr>
              <a:defRPr/>
            </a:pPr>
            <a:fld id="{621C5D46-2F0D-4EFD-B2C1-08335E54F1D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vi-VN" smtClean="0"/>
              <a:t>Bấm &amp; sửa kiểu tiêu đề</a:t>
            </a:r>
            <a:endParaRPr lang="en-US" smtClean="0"/>
          </a:p>
        </p:txBody>
      </p:sp>
      <p:sp>
        <p:nvSpPr>
          <p:cNvPr id="1027" name="Nơi giữ chỗ cho Văn bản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smtClean="0"/>
          </a:p>
        </p:txBody>
      </p:sp>
      <p:sp>
        <p:nvSpPr>
          <p:cNvPr id="4" name="Nơi giữ chỗ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Nơi giữ chỗ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Nơi giữ chỗ cho Số hiệu Bản chiế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CC6643B-7026-4AC1-8734-AE7B66DD7B4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19.jpeg"/><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6.gif"/><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2" cstate="print"/>
          <a:stretch>
            <a:fillRect/>
          </a:stretch>
        </p:blipFill>
        <p:spPr>
          <a:xfrm>
            <a:off x="304800" y="228600"/>
            <a:ext cx="1330390" cy="131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rPr>
              <a:t>TRƯỜNG TIỂU HỌC ÁI MỘ A</a:t>
            </a:r>
          </a:p>
        </p:txBody>
      </p:sp>
      <p:sp>
        <p:nvSpPr>
          <p:cNvPr id="8" name="TextBox 7"/>
          <p:cNvSpPr txBox="1"/>
          <p:nvPr/>
        </p:nvSpPr>
        <p:spPr>
          <a:xfrm>
            <a:off x="304800" y="1981200"/>
            <a:ext cx="8534400" cy="3046988"/>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TÊN PHÂN MÔN: </a:t>
            </a:r>
            <a:r>
              <a:rPr lang="en-US" sz="3200" b="1" dirty="0" err="1"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Tập</a:t>
            </a:r>
            <a:r>
              <a:rPr lang="en-US" sz="3200" b="1" dirty="0"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 </a:t>
            </a:r>
            <a:r>
              <a:rPr lang="en-US" sz="3200" b="1" dirty="0" err="1"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làm</a:t>
            </a:r>
            <a:r>
              <a:rPr lang="en-US" sz="3200" b="1" dirty="0"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 </a:t>
            </a:r>
            <a:r>
              <a:rPr lang="en-US" sz="3200" b="1" dirty="0" err="1"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văn</a:t>
            </a:r>
            <a:endParaRPr lang="en-US" sz="3200" b="1" dirty="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endParaRPr>
          </a:p>
          <a:p>
            <a:pPr algn="ctr"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BÀI, TIẾT, TUẦN: </a:t>
            </a:r>
            <a:r>
              <a:rPr lang="en-US" sz="3200" b="1" dirty="0"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6</a:t>
            </a:r>
            <a:endParaRPr lang="en-US" sz="3200" b="1" dirty="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endParaRPr>
          </a:p>
          <a:p>
            <a:pPr lvl="2"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TÊN BÀI: </a:t>
            </a:r>
            <a:r>
              <a:rPr lang="en-US" sz="3000" b="1" dirty="0"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LT </a:t>
            </a:r>
            <a:r>
              <a:rPr lang="en-US" sz="3000" b="1" dirty="0" err="1"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xây</a:t>
            </a:r>
            <a:r>
              <a:rPr lang="en-US" sz="3000" b="1" dirty="0"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 </a:t>
            </a:r>
            <a:r>
              <a:rPr lang="en-US" sz="3000" b="1" dirty="0" err="1"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dựng</a:t>
            </a:r>
            <a:r>
              <a:rPr lang="en-US" sz="3000" b="1" dirty="0"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 </a:t>
            </a:r>
            <a:r>
              <a:rPr lang="en-US" sz="3000" b="1" dirty="0" err="1"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đoạn</a:t>
            </a:r>
            <a:r>
              <a:rPr lang="en-US" sz="3000" b="1" dirty="0"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 </a:t>
            </a:r>
            <a:r>
              <a:rPr lang="en-US" sz="3000" b="1" dirty="0" err="1"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văn</a:t>
            </a:r>
            <a:r>
              <a:rPr lang="en-US" sz="3000" b="1" dirty="0"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 </a:t>
            </a:r>
            <a:r>
              <a:rPr lang="en-US" sz="3000" b="1" dirty="0" err="1"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kể</a:t>
            </a:r>
            <a:r>
              <a:rPr lang="en-US" sz="3000" b="1" dirty="0"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 </a:t>
            </a:r>
            <a:r>
              <a:rPr lang="en-US" sz="3000" b="1"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chuyện</a:t>
            </a:r>
            <a:endParaRPr lang="en-US" sz="3000" b="1" dirty="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endParaRPr>
          </a:p>
          <a:p>
            <a:pPr lvl="2" fontAlgn="auto">
              <a:lnSpc>
                <a:spcPct val="150000"/>
              </a:lnSpc>
              <a:spcBef>
                <a:spcPts val="0"/>
              </a:spcBef>
              <a:spcAft>
                <a:spcPts val="0"/>
              </a:spcAft>
              <a:defRPr/>
            </a:pPr>
            <a:r>
              <a:rPr lang="en-US" sz="3200" b="1" i="1" dirty="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GV </a:t>
            </a:r>
            <a:r>
              <a:rPr lang="en-US" sz="3200" b="1" i="1" dirty="0" err="1">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Thực</a:t>
            </a:r>
            <a:r>
              <a:rPr lang="en-US" sz="3200" b="1" i="1" dirty="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 </a:t>
            </a:r>
            <a:r>
              <a:rPr lang="en-US" sz="3200" b="1" i="1" dirty="0" err="1">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hiện</a:t>
            </a:r>
            <a:r>
              <a:rPr lang="en-US" sz="3200" b="1" i="1" dirty="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 </a:t>
            </a:r>
            <a:r>
              <a:rPr lang="en-US" sz="3200" b="1" i="1" dirty="0" err="1">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Nguyễn</a:t>
            </a:r>
            <a:r>
              <a:rPr lang="en-US" sz="3200" b="1" i="1" dirty="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 </a:t>
            </a:r>
            <a:r>
              <a:rPr lang="en-US" sz="3200" b="1" i="1" dirty="0" err="1">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Thị</a:t>
            </a:r>
            <a:r>
              <a:rPr lang="en-US" sz="3200" b="1" i="1" dirty="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 Thu </a:t>
            </a:r>
            <a:r>
              <a:rPr lang="en-US" sz="3200" b="1" i="1" dirty="0" err="1">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Lan</a:t>
            </a:r>
            <a:endParaRPr lang="en-US" sz="3200" b="1" i="1" dirty="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5[1]"/>
          <p:cNvPicPr>
            <a:picLocks noChangeAspect="1" noChangeArrowheads="1" noCrop="1"/>
          </p:cNvPicPr>
          <p:nvPr/>
        </p:nvPicPr>
        <p:blipFill>
          <a:blip r:embed="rId2"/>
          <a:srcRect/>
          <a:stretch>
            <a:fillRect/>
          </a:stretch>
        </p:blipFill>
        <p:spPr bwMode="auto">
          <a:xfrm>
            <a:off x="0" y="228600"/>
            <a:ext cx="9144000" cy="6858000"/>
          </a:xfrm>
          <a:prstGeom prst="rect">
            <a:avLst/>
          </a:prstGeom>
          <a:noFill/>
          <a:ln w="9525">
            <a:noFill/>
            <a:miter lim="800000"/>
            <a:headEnd/>
            <a:tailEnd/>
          </a:ln>
        </p:spPr>
      </p:pic>
      <p:pic>
        <p:nvPicPr>
          <p:cNvPr id="10243" name="Picture 6" descr="scan33"/>
          <p:cNvPicPr>
            <a:picLocks noChangeAspect="1" noChangeArrowheads="1"/>
          </p:cNvPicPr>
          <p:nvPr/>
        </p:nvPicPr>
        <p:blipFill>
          <a:blip r:embed="rId3"/>
          <a:srcRect/>
          <a:stretch>
            <a:fillRect/>
          </a:stretch>
        </p:blipFill>
        <p:spPr bwMode="auto">
          <a:xfrm>
            <a:off x="0" y="0"/>
            <a:ext cx="9144000" cy="5638800"/>
          </a:xfrm>
          <a:prstGeom prst="rect">
            <a:avLst/>
          </a:prstGeom>
          <a:noFill/>
          <a:ln w="9525">
            <a:noFill/>
            <a:miter lim="800000"/>
            <a:headEnd/>
            <a:tailEnd/>
          </a:ln>
        </p:spPr>
      </p:pic>
      <p:sp>
        <p:nvSpPr>
          <p:cNvPr id="10244" name="Text Box 7"/>
          <p:cNvSpPr txBox="1">
            <a:spLocks noChangeArrowheads="1"/>
          </p:cNvSpPr>
          <p:nvPr/>
        </p:nvSpPr>
        <p:spPr bwMode="auto">
          <a:xfrm>
            <a:off x="1431925" y="6137275"/>
            <a:ext cx="5807075" cy="457200"/>
          </a:xfrm>
          <a:prstGeom prst="rect">
            <a:avLst/>
          </a:prstGeom>
          <a:noFill/>
          <a:ln w="9525">
            <a:noFill/>
            <a:miter lim="800000"/>
            <a:headEnd/>
            <a:tailEnd/>
          </a:ln>
        </p:spPr>
        <p:txBody>
          <a:bodyPr>
            <a:spAutoFit/>
          </a:bodyPr>
          <a:lstStyle/>
          <a:p>
            <a:endParaRPr lang="en-US"/>
          </a:p>
        </p:txBody>
      </p:sp>
      <p:sp>
        <p:nvSpPr>
          <p:cNvPr id="10245" name="Text Box 8"/>
          <p:cNvSpPr txBox="1">
            <a:spLocks noChangeArrowheads="1"/>
          </p:cNvSpPr>
          <p:nvPr/>
        </p:nvSpPr>
        <p:spPr bwMode="auto">
          <a:xfrm>
            <a:off x="1524000" y="5715000"/>
            <a:ext cx="5562600" cy="457200"/>
          </a:xfrm>
          <a:prstGeom prst="rect">
            <a:avLst/>
          </a:prstGeom>
          <a:noFill/>
          <a:ln w="9525">
            <a:noFill/>
            <a:miter lim="800000"/>
            <a:headEnd/>
            <a:tailEnd/>
          </a:ln>
        </p:spPr>
        <p:txBody>
          <a:bodyPr>
            <a:spAutoFit/>
          </a:bodyPr>
          <a:lstStyle/>
          <a:p>
            <a:pPr>
              <a:spcBef>
                <a:spcPct val="50000"/>
              </a:spcBef>
            </a:pPr>
            <a:endParaRPr lang="en-US"/>
          </a:p>
        </p:txBody>
      </p:sp>
      <p:sp>
        <p:nvSpPr>
          <p:cNvPr id="10246" name="Text Box 9"/>
          <p:cNvSpPr txBox="1">
            <a:spLocks noChangeArrowheads="1"/>
          </p:cNvSpPr>
          <p:nvPr/>
        </p:nvSpPr>
        <p:spPr bwMode="auto">
          <a:xfrm>
            <a:off x="0" y="6216650"/>
            <a:ext cx="9144000" cy="579438"/>
          </a:xfrm>
          <a:prstGeom prst="rect">
            <a:avLst/>
          </a:prstGeom>
          <a:noFill/>
          <a:ln w="9525">
            <a:noFill/>
            <a:miter lim="800000"/>
            <a:headEnd/>
            <a:tailEnd/>
          </a:ln>
        </p:spPr>
        <p:txBody>
          <a:bodyPr>
            <a:spAutoFit/>
          </a:bodyPr>
          <a:lstStyle/>
          <a:p>
            <a:pPr>
              <a:spcBef>
                <a:spcPct val="50000"/>
              </a:spcBef>
            </a:pPr>
            <a:r>
              <a:rPr lang="en-US" sz="3200" b="1">
                <a:solidFill>
                  <a:srgbClr val="FFFF00"/>
                </a:solidFill>
              </a:rPr>
              <a:t>LÇn thø nhÊt, cô vít lªn mét l­ìi r×u b»ng vµng</a:t>
            </a:r>
            <a:r>
              <a:rPr lang="en-US" sz="3200">
                <a:solidFill>
                  <a:srgbClr val="FFFF00"/>
                </a:solidFill>
              </a:rPr>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5[1]"/>
          <p:cNvPicPr>
            <a:picLocks noChangeAspect="1" noChangeArrowheads="1" noCrop="1"/>
          </p:cNvPicPr>
          <p:nvPr/>
        </p:nvPicPr>
        <p:blipFill>
          <a:blip r:embed="rId3"/>
          <a:srcRect/>
          <a:stretch>
            <a:fillRect/>
          </a:stretch>
        </p:blipFill>
        <p:spPr bwMode="auto">
          <a:xfrm>
            <a:off x="0" y="0"/>
            <a:ext cx="9296400" cy="7086600"/>
          </a:xfrm>
          <a:prstGeom prst="rect">
            <a:avLst/>
          </a:prstGeom>
          <a:noFill/>
          <a:ln w="9525">
            <a:noFill/>
            <a:miter lim="800000"/>
            <a:headEnd/>
            <a:tailEnd/>
          </a:ln>
        </p:spPr>
      </p:pic>
      <p:pic>
        <p:nvPicPr>
          <p:cNvPr id="11267" name="Picture 5" descr="scan44"/>
          <p:cNvPicPr>
            <a:picLocks noChangeAspect="1" noChangeArrowheads="1"/>
          </p:cNvPicPr>
          <p:nvPr/>
        </p:nvPicPr>
        <p:blipFill>
          <a:blip r:embed="rId4"/>
          <a:srcRect/>
          <a:stretch>
            <a:fillRect/>
          </a:stretch>
        </p:blipFill>
        <p:spPr bwMode="auto">
          <a:xfrm>
            <a:off x="0" y="0"/>
            <a:ext cx="9296400" cy="5562600"/>
          </a:xfrm>
          <a:prstGeom prst="rect">
            <a:avLst/>
          </a:prstGeom>
          <a:noFill/>
          <a:ln w="9525">
            <a:noFill/>
            <a:miter lim="800000"/>
            <a:headEnd/>
            <a:tailEnd/>
          </a:ln>
        </p:spPr>
      </p:pic>
      <p:sp>
        <p:nvSpPr>
          <p:cNvPr id="7172" name="Text Box 6"/>
          <p:cNvSpPr txBox="1">
            <a:spLocks noChangeArrowheads="1"/>
          </p:cNvSpPr>
          <p:nvPr/>
        </p:nvSpPr>
        <p:spPr bwMode="auto">
          <a:xfrm>
            <a:off x="0" y="6562725"/>
            <a:ext cx="9296400" cy="523875"/>
          </a:xfrm>
          <a:prstGeom prst="rect">
            <a:avLst/>
          </a:prstGeom>
          <a:solidFill>
            <a:schemeClr val="accent1">
              <a:lumMod val="20000"/>
              <a:lumOff val="80000"/>
            </a:schemeClr>
          </a:solidFill>
          <a:ln>
            <a:noFill/>
          </a:ln>
          <a:effectLst/>
          <a:extLst/>
        </p:spPr>
        <p:txBody>
          <a:bodyPr>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a:defRPr/>
            </a:pPr>
            <a:r>
              <a:rPr lang="vi-VN" sz="2800" b="1" dirty="0" smtClean="0">
                <a:latin typeface="+mj-lt"/>
              </a:rPr>
              <a:t>Lần thứ hai, cụ vớt lên một lưỡi rìu bằng bạc.</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5[1]"/>
          <p:cNvPicPr>
            <a:picLocks noChangeAspect="1" noChangeArrowheads="1" noCrop="1"/>
          </p:cNvPicPr>
          <p:nvPr/>
        </p:nvPicPr>
        <p:blipFill>
          <a:blip r:embed="rId2"/>
          <a:srcRect/>
          <a:stretch>
            <a:fillRect/>
          </a:stretch>
        </p:blipFill>
        <p:spPr bwMode="auto">
          <a:xfrm>
            <a:off x="-152400" y="-381000"/>
            <a:ext cx="9296400" cy="7239000"/>
          </a:xfrm>
          <a:prstGeom prst="rect">
            <a:avLst/>
          </a:prstGeom>
          <a:noFill/>
          <a:ln w="9525">
            <a:noFill/>
            <a:miter lim="800000"/>
            <a:headEnd/>
            <a:tailEnd/>
          </a:ln>
        </p:spPr>
      </p:pic>
      <p:pic>
        <p:nvPicPr>
          <p:cNvPr id="12291" name="Picture 6" descr="scan55"/>
          <p:cNvPicPr>
            <a:picLocks noChangeAspect="1" noChangeArrowheads="1"/>
          </p:cNvPicPr>
          <p:nvPr/>
        </p:nvPicPr>
        <p:blipFill>
          <a:blip r:embed="rId3"/>
          <a:srcRect/>
          <a:stretch>
            <a:fillRect/>
          </a:stretch>
        </p:blipFill>
        <p:spPr bwMode="auto">
          <a:xfrm>
            <a:off x="-152400" y="-609600"/>
            <a:ext cx="9296400" cy="5943600"/>
          </a:xfrm>
          <a:prstGeom prst="rect">
            <a:avLst/>
          </a:prstGeom>
          <a:noFill/>
          <a:ln w="9525">
            <a:noFill/>
            <a:miter lim="800000"/>
            <a:headEnd/>
            <a:tailEnd/>
          </a:ln>
        </p:spPr>
      </p:pic>
      <p:sp>
        <p:nvSpPr>
          <p:cNvPr id="9220" name="Text Box 7"/>
          <p:cNvSpPr txBox="1">
            <a:spLocks noChangeArrowheads="1"/>
          </p:cNvSpPr>
          <p:nvPr/>
        </p:nvSpPr>
        <p:spPr bwMode="auto">
          <a:xfrm>
            <a:off x="-152400" y="6216650"/>
            <a:ext cx="9296400" cy="641350"/>
          </a:xfrm>
          <a:prstGeom prst="rect">
            <a:avLst/>
          </a:prstGeom>
          <a:solidFill>
            <a:schemeClr val="accent1">
              <a:lumMod val="20000"/>
              <a:lumOff val="80000"/>
            </a:schemeClr>
          </a:solidFill>
          <a:ln>
            <a:noFill/>
          </a:ln>
          <a:effectLst/>
        </p:spPr>
        <p:txBody>
          <a:bodyPr>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spcBef>
                <a:spcPct val="50000"/>
              </a:spcBef>
              <a:defRPr/>
            </a:pPr>
            <a:r>
              <a:rPr lang="en-US" sz="3600" b="1" dirty="0" err="1" smtClean="0"/>
              <a:t>LÇn</a:t>
            </a:r>
            <a:r>
              <a:rPr lang="en-US" sz="3600" b="1" dirty="0" smtClean="0"/>
              <a:t> </a:t>
            </a:r>
            <a:r>
              <a:rPr lang="en-US" sz="3600" b="1" dirty="0" err="1" smtClean="0"/>
              <a:t>thø</a:t>
            </a:r>
            <a:r>
              <a:rPr lang="en-US" sz="3600" b="1" dirty="0" smtClean="0"/>
              <a:t> </a:t>
            </a:r>
            <a:r>
              <a:rPr lang="en-US" sz="3600" b="1" dirty="0" err="1" smtClean="0"/>
              <a:t>ba</a:t>
            </a:r>
            <a:r>
              <a:rPr lang="en-US" sz="3600" b="1" dirty="0" smtClean="0"/>
              <a:t>, </a:t>
            </a:r>
            <a:r>
              <a:rPr lang="en-US" sz="3600" b="1" dirty="0" err="1" smtClean="0"/>
              <a:t>cô</a:t>
            </a:r>
            <a:r>
              <a:rPr lang="en-US" sz="3600" b="1" dirty="0" smtClean="0"/>
              <a:t> </a:t>
            </a:r>
            <a:r>
              <a:rPr lang="en-US" sz="3600" b="1" dirty="0" err="1" smtClean="0"/>
              <a:t>vít</a:t>
            </a:r>
            <a:r>
              <a:rPr lang="en-US" sz="3600" b="1" dirty="0" smtClean="0"/>
              <a:t> </a:t>
            </a:r>
            <a:r>
              <a:rPr lang="en-US" sz="3600" b="1" dirty="0" err="1" smtClean="0"/>
              <a:t>lªn</a:t>
            </a:r>
            <a:r>
              <a:rPr lang="en-US" sz="3600" b="1" dirty="0" smtClean="0"/>
              <a:t> </a:t>
            </a:r>
            <a:r>
              <a:rPr lang="en-US" sz="3600" b="1" dirty="0" err="1" smtClean="0"/>
              <a:t>mét</a:t>
            </a:r>
            <a:r>
              <a:rPr lang="en-US" sz="3600" b="1" dirty="0" smtClean="0"/>
              <a:t> </a:t>
            </a:r>
            <a:r>
              <a:rPr lang="en-US" sz="3600" b="1" dirty="0" err="1" smtClean="0"/>
              <a:t>l­ìi</a:t>
            </a:r>
            <a:r>
              <a:rPr lang="en-US" sz="3600" b="1" dirty="0" smtClean="0"/>
              <a:t> </a:t>
            </a:r>
            <a:r>
              <a:rPr lang="en-US" sz="3600" b="1" dirty="0" err="1" smtClean="0"/>
              <a:t>r×u</a:t>
            </a:r>
            <a:r>
              <a:rPr lang="en-US" sz="3600" b="1" dirty="0" smtClean="0"/>
              <a:t> </a:t>
            </a:r>
            <a:r>
              <a:rPr lang="en-US" sz="3600" b="1" dirty="0" err="1" smtClean="0"/>
              <a:t>b»ng</a:t>
            </a:r>
            <a:r>
              <a:rPr lang="en-US" sz="3600" b="1" dirty="0" smtClean="0"/>
              <a:t> s¾t.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scan6"/>
          <p:cNvPicPr>
            <a:picLocks noChangeAspect="1" noChangeArrowheads="1"/>
          </p:cNvPicPr>
          <p:nvPr/>
        </p:nvPicPr>
        <p:blipFill>
          <a:blip r:embed="rId2"/>
          <a:srcRect/>
          <a:stretch>
            <a:fillRect/>
          </a:stretch>
        </p:blipFill>
        <p:spPr bwMode="auto">
          <a:xfrm>
            <a:off x="0" y="0"/>
            <a:ext cx="9144000" cy="5410200"/>
          </a:xfrm>
          <a:prstGeom prst="rect">
            <a:avLst/>
          </a:prstGeom>
          <a:noFill/>
          <a:ln w="9525">
            <a:noFill/>
            <a:miter lim="800000"/>
            <a:headEnd/>
            <a:tailEnd/>
          </a:ln>
        </p:spPr>
      </p:pic>
      <p:sp>
        <p:nvSpPr>
          <p:cNvPr id="13315" name="Text Box 3"/>
          <p:cNvSpPr txBox="1">
            <a:spLocks noChangeArrowheads="1"/>
          </p:cNvSpPr>
          <p:nvPr/>
        </p:nvSpPr>
        <p:spPr bwMode="auto">
          <a:xfrm>
            <a:off x="-228600" y="6105525"/>
            <a:ext cx="9601200" cy="523875"/>
          </a:xfrm>
          <a:prstGeom prst="rect">
            <a:avLst/>
          </a:prstGeom>
          <a:noFill/>
          <a:ln w="9525">
            <a:noFill/>
            <a:miter lim="800000"/>
            <a:headEnd/>
            <a:tailEnd/>
          </a:ln>
        </p:spPr>
        <p:txBody>
          <a:bodyPr>
            <a:spAutoFit/>
          </a:bodyPr>
          <a:lstStyle/>
          <a:p>
            <a:pPr algn="ctr">
              <a:spcBef>
                <a:spcPct val="50000"/>
              </a:spcBef>
            </a:pPr>
            <a:r>
              <a:rPr lang="en-US" sz="2800" b="1">
                <a:solidFill>
                  <a:srgbClr val="FF0066"/>
                </a:solidFill>
              </a:rPr>
              <a:t>Cô giµ khen chµng trai thËt thµ vµ tÆng chµng c¶ ba l</a:t>
            </a:r>
            <a:r>
              <a:rPr lang="en-US" sz="1800" b="1">
                <a:solidFill>
                  <a:srgbClr val="FF0066"/>
                </a:solidFill>
              </a:rPr>
              <a:t>Ư</a:t>
            </a:r>
            <a:r>
              <a:rPr lang="en-US" sz="2800" b="1">
                <a:solidFill>
                  <a:srgbClr val="FF0066"/>
                </a:solidFill>
              </a:rPr>
              <a:t>ìi r×u.</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scan"/>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457200" y="609600"/>
            <a:ext cx="8229600" cy="1570038"/>
          </a:xfrm>
          <a:prstGeom prst="rect">
            <a:avLst/>
          </a:prstGeom>
          <a:noFill/>
          <a:ln>
            <a:noFill/>
          </a:ln>
          <a:effectLst/>
          <a:extLst>
            <a:ext uri="{909E8E84-426E-40DD-AFC4-6F175D3DCCD1}"/>
            <a:ext uri="{91240B29-F687-4F45-9708-019B960494DF}"/>
            <a:ext uri="{AF507438-7753-43E0-B8FC-AC1667EBCBE1}"/>
          </a:extLst>
        </p:spPr>
        <p:txBody>
          <a:bodyPr>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a:defRPr/>
            </a:pPr>
            <a:r>
              <a:rPr lang="en-US" sz="3200" b="1" smtClean="0">
                <a:latin typeface="+mj-lt"/>
              </a:rPr>
              <a:t>Ý </a:t>
            </a:r>
            <a:r>
              <a:rPr lang="vi-VN" sz="3200" b="1" smtClean="0">
                <a:latin typeface="+mj-lt"/>
              </a:rPr>
              <a:t>nghĩa: Truyện khuyên chúng ta hãy trung thực,</a:t>
            </a:r>
            <a:r>
              <a:rPr lang="en-US" sz="3200" b="1" smtClean="0">
                <a:latin typeface="+mj-lt"/>
              </a:rPr>
              <a:t> </a:t>
            </a:r>
            <a:r>
              <a:rPr lang="vi-VN" sz="3200" b="1" smtClean="0">
                <a:latin typeface="+mj-lt"/>
              </a:rPr>
              <a:t>thật thà trong cuộc sống sẽ được hưởng hạnh phúc.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1+#ppt_w/2"/>
                                          </p:val>
                                        </p:tav>
                                        <p:tav tm="100000">
                                          <p:val>
                                            <p:strVal val="#ppt_x"/>
                                          </p:val>
                                        </p:tav>
                                      </p:tavLst>
                                    </p:anim>
                                    <p:anim calcmode="lin" valueType="num">
                                      <p:cBhvr additive="base">
                                        <p:cTn id="8" dur="500" fill="hold"/>
                                        <p:tgtEl>
                                          <p:spTgt spid="1126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95288" y="482600"/>
            <a:ext cx="8229600" cy="954088"/>
          </a:xfrm>
          <a:prstGeom prst="rect">
            <a:avLst/>
          </a:prstGeom>
          <a:noFill/>
          <a:ln w="9525">
            <a:noFill/>
            <a:miter lim="800000"/>
            <a:headEnd/>
            <a:tailEnd/>
          </a:ln>
        </p:spPr>
        <p:txBody>
          <a:bodyPr>
            <a:spAutoFit/>
          </a:bodyPr>
          <a:lstStyle/>
          <a:p>
            <a:pPr>
              <a:spcBef>
                <a:spcPct val="50000"/>
              </a:spcBef>
            </a:pPr>
            <a:r>
              <a:rPr lang="en-US" sz="2800" b="1">
                <a:solidFill>
                  <a:srgbClr val="FF3300"/>
                </a:solidFill>
              </a:rPr>
              <a:t>Bµi 2: Ph¸t triÓn ý nªu d­íi mçi tranh thµnh mét ®o¹n v¨n kÓ chuyÖn.</a:t>
            </a:r>
          </a:p>
        </p:txBody>
      </p:sp>
      <p:sp>
        <p:nvSpPr>
          <p:cNvPr id="12291" name="Text Box 3"/>
          <p:cNvSpPr txBox="1">
            <a:spLocks noChangeArrowheads="1"/>
          </p:cNvSpPr>
          <p:nvPr/>
        </p:nvSpPr>
        <p:spPr bwMode="auto">
          <a:xfrm>
            <a:off x="381000" y="1543050"/>
            <a:ext cx="8458200" cy="4400550"/>
          </a:xfrm>
          <a:prstGeom prst="rect">
            <a:avLst/>
          </a:prstGeom>
          <a:noFill/>
          <a:ln>
            <a:noFill/>
          </a:ln>
          <a:effectLst/>
          <a:extLst>
            <a:ext uri="{909E8E84-426E-40DD-AFC4-6F175D3DCCD1}"/>
            <a:ext uri="{91240B29-F687-4F45-9708-019B960494DF}"/>
            <a:ext uri="{AF507438-7753-43E0-B8FC-AC1667EBCBE1}"/>
          </a:extLst>
        </p:spPr>
        <p:txBody>
          <a:bodyPr>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spcBef>
                <a:spcPct val="50000"/>
              </a:spcBef>
              <a:defRPr/>
            </a:pPr>
            <a:r>
              <a:rPr lang="en-US" sz="2800" b="1" dirty="0" err="1" smtClean="0">
                <a:solidFill>
                  <a:srgbClr val="666699"/>
                </a:solidFill>
              </a:rPr>
              <a:t>Chó</a:t>
            </a:r>
            <a:r>
              <a:rPr lang="en-US" sz="2800" b="1" dirty="0" smtClean="0">
                <a:solidFill>
                  <a:srgbClr val="666699"/>
                </a:solidFill>
              </a:rPr>
              <a:t> ý:</a:t>
            </a:r>
          </a:p>
          <a:p>
            <a:pPr eaLnBrk="1" hangingPunct="1">
              <a:spcBef>
                <a:spcPct val="50000"/>
              </a:spcBef>
              <a:defRPr/>
            </a:pPr>
            <a:r>
              <a:rPr lang="en-US" sz="2800" b="1" dirty="0" smtClean="0">
                <a:solidFill>
                  <a:schemeClr val="accent2"/>
                </a:solidFill>
              </a:rPr>
              <a:t>a. </a:t>
            </a:r>
            <a:r>
              <a:rPr lang="en-US" sz="2800" b="1" dirty="0" err="1" smtClean="0">
                <a:solidFill>
                  <a:schemeClr val="accent2"/>
                </a:solidFill>
              </a:rPr>
              <a:t>H×nh</a:t>
            </a:r>
            <a:r>
              <a:rPr lang="en-US" sz="2800" b="1" dirty="0" smtClean="0">
                <a:solidFill>
                  <a:schemeClr val="accent2"/>
                </a:solidFill>
              </a:rPr>
              <a:t> dung ®</a:t>
            </a:r>
            <a:r>
              <a:rPr lang="en-US" sz="2800" b="1" dirty="0" err="1" smtClean="0">
                <a:solidFill>
                  <a:schemeClr val="accent2"/>
                </a:solidFill>
              </a:rPr>
              <a:t>Çy</a:t>
            </a:r>
            <a:r>
              <a:rPr lang="en-US" sz="2800" b="1" dirty="0" smtClean="0">
                <a:solidFill>
                  <a:schemeClr val="accent2"/>
                </a:solidFill>
              </a:rPr>
              <a:t> ®ñ </a:t>
            </a:r>
            <a:r>
              <a:rPr lang="en-US" sz="2800" b="1" dirty="0" err="1" smtClean="0">
                <a:solidFill>
                  <a:schemeClr val="accent2"/>
                </a:solidFill>
              </a:rPr>
              <a:t>diÔn</a:t>
            </a:r>
            <a:r>
              <a:rPr lang="en-US" sz="2800" b="1" dirty="0" smtClean="0">
                <a:solidFill>
                  <a:schemeClr val="accent2"/>
                </a:solidFill>
              </a:rPr>
              <a:t> </a:t>
            </a:r>
            <a:r>
              <a:rPr lang="en-US" sz="2800" b="1" dirty="0" err="1" smtClean="0">
                <a:solidFill>
                  <a:schemeClr val="accent2"/>
                </a:solidFill>
              </a:rPr>
              <a:t>biÕn</a:t>
            </a:r>
            <a:r>
              <a:rPr lang="en-US" sz="2800" b="1" dirty="0" smtClean="0">
                <a:solidFill>
                  <a:schemeClr val="accent2"/>
                </a:solidFill>
              </a:rPr>
              <a:t>  </a:t>
            </a:r>
            <a:r>
              <a:rPr lang="en-US" sz="2800" b="1" dirty="0" err="1" smtClean="0">
                <a:solidFill>
                  <a:schemeClr val="accent2"/>
                </a:solidFill>
              </a:rPr>
              <a:t>trong</a:t>
            </a:r>
            <a:r>
              <a:rPr lang="en-US" sz="2800" b="1" dirty="0" smtClean="0">
                <a:solidFill>
                  <a:schemeClr val="accent2"/>
                </a:solidFill>
              </a:rPr>
              <a:t> </a:t>
            </a:r>
            <a:r>
              <a:rPr lang="en-US" sz="2800" b="1" dirty="0" err="1" smtClean="0">
                <a:solidFill>
                  <a:schemeClr val="accent2"/>
                </a:solidFill>
              </a:rPr>
              <a:t>mçi</a:t>
            </a:r>
            <a:r>
              <a:rPr lang="en-US" sz="2800" b="1" dirty="0" smtClean="0">
                <a:solidFill>
                  <a:schemeClr val="accent2"/>
                </a:solidFill>
              </a:rPr>
              <a:t> ®o¹n:</a:t>
            </a:r>
          </a:p>
          <a:p>
            <a:pPr eaLnBrk="1" hangingPunct="1">
              <a:spcBef>
                <a:spcPct val="50000"/>
              </a:spcBef>
              <a:defRPr/>
            </a:pPr>
            <a:r>
              <a:rPr lang="en-US" sz="2800" b="1" dirty="0" smtClean="0">
                <a:solidFill>
                  <a:srgbClr val="666699"/>
                </a:solidFill>
              </a:rPr>
              <a:t>- </a:t>
            </a:r>
            <a:r>
              <a:rPr lang="en-US" sz="2800" b="1" dirty="0" err="1" smtClean="0">
                <a:solidFill>
                  <a:srgbClr val="666699"/>
                </a:solidFill>
              </a:rPr>
              <a:t>C¸c</a:t>
            </a:r>
            <a:r>
              <a:rPr lang="en-US" sz="2800" b="1" dirty="0" smtClean="0">
                <a:solidFill>
                  <a:srgbClr val="666699"/>
                </a:solidFill>
              </a:rPr>
              <a:t> </a:t>
            </a:r>
            <a:r>
              <a:rPr lang="en-US" sz="2800" b="1" dirty="0" err="1" smtClean="0">
                <a:solidFill>
                  <a:srgbClr val="666699"/>
                </a:solidFill>
              </a:rPr>
              <a:t>nh©n</a:t>
            </a:r>
            <a:r>
              <a:rPr lang="en-US" sz="2800" b="1" dirty="0" smtClean="0">
                <a:solidFill>
                  <a:srgbClr val="666699"/>
                </a:solidFill>
              </a:rPr>
              <a:t> </a:t>
            </a:r>
            <a:r>
              <a:rPr lang="en-US" sz="2800" b="1" dirty="0" err="1" smtClean="0">
                <a:solidFill>
                  <a:srgbClr val="666699"/>
                </a:solidFill>
              </a:rPr>
              <a:t>vËt</a:t>
            </a:r>
            <a:r>
              <a:rPr lang="en-US" sz="2800" b="1" dirty="0" smtClean="0">
                <a:solidFill>
                  <a:srgbClr val="666699"/>
                </a:solidFill>
              </a:rPr>
              <a:t> ®</a:t>
            </a:r>
            <a:r>
              <a:rPr lang="en-US" sz="2800" b="1" dirty="0" err="1" smtClean="0">
                <a:solidFill>
                  <a:srgbClr val="666699"/>
                </a:solidFill>
              </a:rPr>
              <a:t>ang</a:t>
            </a:r>
            <a:r>
              <a:rPr lang="en-US" sz="2800" b="1" dirty="0" smtClean="0">
                <a:solidFill>
                  <a:srgbClr val="666699"/>
                </a:solidFill>
              </a:rPr>
              <a:t> </a:t>
            </a:r>
            <a:r>
              <a:rPr lang="en-US" sz="2800" b="1" dirty="0" err="1" smtClean="0">
                <a:solidFill>
                  <a:srgbClr val="666699"/>
                </a:solidFill>
              </a:rPr>
              <a:t>lµm</a:t>
            </a:r>
            <a:r>
              <a:rPr lang="en-US" sz="2800" b="1" dirty="0" smtClean="0">
                <a:solidFill>
                  <a:srgbClr val="666699"/>
                </a:solidFill>
              </a:rPr>
              <a:t> g×?</a:t>
            </a:r>
          </a:p>
          <a:p>
            <a:pPr eaLnBrk="1" hangingPunct="1">
              <a:spcBef>
                <a:spcPct val="50000"/>
              </a:spcBef>
              <a:defRPr/>
            </a:pPr>
            <a:r>
              <a:rPr lang="en-US" sz="2800" b="1" dirty="0" smtClean="0">
                <a:solidFill>
                  <a:srgbClr val="666699"/>
                </a:solidFill>
              </a:rPr>
              <a:t>- </a:t>
            </a:r>
            <a:r>
              <a:rPr lang="en-US" sz="2800" b="1" dirty="0" err="1" smtClean="0">
                <a:solidFill>
                  <a:srgbClr val="666699"/>
                </a:solidFill>
              </a:rPr>
              <a:t>C¸c</a:t>
            </a:r>
            <a:r>
              <a:rPr lang="en-US" sz="2800" b="1" dirty="0" smtClean="0">
                <a:solidFill>
                  <a:srgbClr val="666699"/>
                </a:solidFill>
              </a:rPr>
              <a:t> </a:t>
            </a:r>
            <a:r>
              <a:rPr lang="en-US" sz="2800" b="1" dirty="0" err="1" smtClean="0">
                <a:solidFill>
                  <a:srgbClr val="666699"/>
                </a:solidFill>
              </a:rPr>
              <a:t>nh©n</a:t>
            </a:r>
            <a:r>
              <a:rPr lang="en-US" sz="2800" b="1" dirty="0" smtClean="0">
                <a:solidFill>
                  <a:srgbClr val="666699"/>
                </a:solidFill>
              </a:rPr>
              <a:t> </a:t>
            </a:r>
            <a:r>
              <a:rPr lang="en-US" sz="2800" b="1" dirty="0" err="1" smtClean="0">
                <a:solidFill>
                  <a:srgbClr val="666699"/>
                </a:solidFill>
              </a:rPr>
              <a:t>vËt</a:t>
            </a:r>
            <a:r>
              <a:rPr lang="en-US" sz="2800" b="1" dirty="0" smtClean="0">
                <a:solidFill>
                  <a:srgbClr val="666699"/>
                </a:solidFill>
              </a:rPr>
              <a:t> </a:t>
            </a:r>
            <a:r>
              <a:rPr lang="en-US" sz="2800" b="1" dirty="0" err="1" smtClean="0">
                <a:solidFill>
                  <a:srgbClr val="666699"/>
                </a:solidFill>
              </a:rPr>
              <a:t>nãi</a:t>
            </a:r>
            <a:r>
              <a:rPr lang="en-US" sz="2800" b="1" dirty="0" smtClean="0">
                <a:solidFill>
                  <a:srgbClr val="666699"/>
                </a:solidFill>
              </a:rPr>
              <a:t> g×?</a:t>
            </a:r>
          </a:p>
          <a:p>
            <a:pPr eaLnBrk="1" hangingPunct="1">
              <a:spcBef>
                <a:spcPct val="50000"/>
              </a:spcBef>
              <a:defRPr/>
            </a:pPr>
            <a:r>
              <a:rPr lang="en-US" sz="2800" b="1" dirty="0" smtClean="0">
                <a:solidFill>
                  <a:schemeClr val="accent2"/>
                </a:solidFill>
              </a:rPr>
              <a:t>b. </a:t>
            </a:r>
            <a:r>
              <a:rPr lang="en-US" sz="2800" b="1" dirty="0" err="1" smtClean="0">
                <a:solidFill>
                  <a:schemeClr val="accent2"/>
                </a:solidFill>
              </a:rPr>
              <a:t>Miªu</a:t>
            </a:r>
            <a:r>
              <a:rPr lang="en-US" sz="2800" b="1" dirty="0" smtClean="0">
                <a:solidFill>
                  <a:schemeClr val="accent2"/>
                </a:solidFill>
              </a:rPr>
              <a:t> t¶:</a:t>
            </a:r>
          </a:p>
          <a:p>
            <a:pPr eaLnBrk="1" hangingPunct="1">
              <a:spcBef>
                <a:spcPct val="50000"/>
              </a:spcBef>
              <a:defRPr/>
            </a:pPr>
            <a:r>
              <a:rPr lang="en-US" sz="2800" b="1" dirty="0" smtClean="0">
                <a:solidFill>
                  <a:srgbClr val="666699"/>
                </a:solidFill>
              </a:rPr>
              <a:t>- Ngo¹i </a:t>
            </a:r>
            <a:r>
              <a:rPr lang="en-US" sz="2800" b="1" dirty="0" err="1" smtClean="0">
                <a:solidFill>
                  <a:srgbClr val="666699"/>
                </a:solidFill>
              </a:rPr>
              <a:t>h×nh</a:t>
            </a:r>
            <a:r>
              <a:rPr lang="en-US" sz="2800" b="1" dirty="0" smtClean="0">
                <a:solidFill>
                  <a:srgbClr val="666699"/>
                </a:solidFill>
              </a:rPr>
              <a:t>  </a:t>
            </a:r>
            <a:r>
              <a:rPr lang="en-US" sz="2800" b="1" dirty="0" err="1" smtClean="0">
                <a:solidFill>
                  <a:srgbClr val="666699"/>
                </a:solidFill>
              </a:rPr>
              <a:t>cña</a:t>
            </a:r>
            <a:r>
              <a:rPr lang="en-US" sz="2800" b="1" dirty="0" smtClean="0">
                <a:solidFill>
                  <a:srgbClr val="666699"/>
                </a:solidFill>
              </a:rPr>
              <a:t> </a:t>
            </a:r>
            <a:r>
              <a:rPr lang="en-US" sz="2800" b="1" dirty="0" err="1" smtClean="0">
                <a:solidFill>
                  <a:srgbClr val="666699"/>
                </a:solidFill>
              </a:rPr>
              <a:t>c¸c</a:t>
            </a:r>
            <a:r>
              <a:rPr lang="en-US" sz="2800" b="1" dirty="0" smtClean="0">
                <a:solidFill>
                  <a:srgbClr val="666699"/>
                </a:solidFill>
              </a:rPr>
              <a:t> </a:t>
            </a:r>
            <a:r>
              <a:rPr lang="en-US" sz="2800" b="1" dirty="0" err="1" smtClean="0">
                <a:solidFill>
                  <a:srgbClr val="666699"/>
                </a:solidFill>
              </a:rPr>
              <a:t>nh©n</a:t>
            </a:r>
            <a:r>
              <a:rPr lang="en-US" sz="2800" b="1" dirty="0" smtClean="0">
                <a:solidFill>
                  <a:srgbClr val="666699"/>
                </a:solidFill>
              </a:rPr>
              <a:t> </a:t>
            </a:r>
            <a:r>
              <a:rPr lang="en-US" sz="2800" b="1" dirty="0" err="1" smtClean="0">
                <a:solidFill>
                  <a:srgbClr val="666699"/>
                </a:solidFill>
              </a:rPr>
              <a:t>vËt</a:t>
            </a:r>
            <a:r>
              <a:rPr lang="en-US" sz="2800" b="1" dirty="0" smtClean="0">
                <a:solidFill>
                  <a:srgbClr val="666699"/>
                </a:solidFill>
              </a:rPr>
              <a:t>.</a:t>
            </a:r>
          </a:p>
          <a:p>
            <a:pPr eaLnBrk="1" hangingPunct="1">
              <a:spcBef>
                <a:spcPct val="50000"/>
              </a:spcBef>
              <a:defRPr/>
            </a:pPr>
            <a:r>
              <a:rPr lang="en-US" sz="2800" b="1" dirty="0" smtClean="0">
                <a:solidFill>
                  <a:srgbClr val="666699"/>
                </a:solidFill>
              </a:rPr>
              <a:t>- </a:t>
            </a:r>
            <a:r>
              <a:rPr lang="en-US" sz="2800" b="1" dirty="0" err="1" smtClean="0">
                <a:solidFill>
                  <a:srgbClr val="666699"/>
                </a:solidFill>
              </a:rPr>
              <a:t>L­</a:t>
            </a:r>
            <a:r>
              <a:rPr lang="en-US" sz="2800" b="1" dirty="0" err="1" smtClean="0">
                <a:solidFill>
                  <a:srgbClr val="666699"/>
                </a:solidFill>
                <a:latin typeface="+mj-lt"/>
              </a:rPr>
              <a:t>ỡ</a:t>
            </a:r>
            <a:r>
              <a:rPr lang="en-US" sz="2800" b="1" dirty="0" err="1" smtClean="0">
                <a:solidFill>
                  <a:srgbClr val="666699"/>
                </a:solidFill>
              </a:rPr>
              <a:t>i</a:t>
            </a:r>
            <a:r>
              <a:rPr lang="en-US" sz="2800" b="1" dirty="0" smtClean="0">
                <a:solidFill>
                  <a:srgbClr val="666699"/>
                </a:solidFill>
              </a:rPr>
              <a:t> </a:t>
            </a:r>
            <a:r>
              <a:rPr lang="en-US" sz="2800" b="1" dirty="0" err="1" smtClean="0">
                <a:solidFill>
                  <a:srgbClr val="666699"/>
                </a:solidFill>
              </a:rPr>
              <a:t>r×u</a:t>
            </a:r>
            <a:r>
              <a:rPr lang="en-US" sz="2800" b="1" dirty="0" smtClean="0">
                <a:solidFill>
                  <a:srgbClr val="666699"/>
                </a:solidFill>
              </a:rPr>
              <a:t> </a:t>
            </a:r>
            <a:r>
              <a:rPr lang="en-US" sz="2800" b="1" dirty="0" err="1" smtClean="0">
                <a:solidFill>
                  <a:srgbClr val="666699"/>
                </a:solidFill>
              </a:rPr>
              <a:t>vµng</a:t>
            </a:r>
            <a:r>
              <a:rPr lang="en-US" sz="2800" b="1" dirty="0" smtClean="0">
                <a:solidFill>
                  <a:srgbClr val="666699"/>
                </a:solidFill>
              </a:rPr>
              <a:t>, </a:t>
            </a:r>
            <a:r>
              <a:rPr lang="en-US" sz="2800" b="1" dirty="0" err="1" smtClean="0">
                <a:solidFill>
                  <a:srgbClr val="666699"/>
                </a:solidFill>
              </a:rPr>
              <a:t>r×u</a:t>
            </a:r>
            <a:r>
              <a:rPr lang="en-US" sz="2800" b="1" dirty="0" smtClean="0">
                <a:solidFill>
                  <a:srgbClr val="666699"/>
                </a:solidFill>
              </a:rPr>
              <a:t> b¹c, </a:t>
            </a:r>
            <a:r>
              <a:rPr lang="en-US" sz="2800" b="1" dirty="0" err="1" smtClean="0">
                <a:solidFill>
                  <a:srgbClr val="666699"/>
                </a:solidFill>
              </a:rPr>
              <a:t>r×u</a:t>
            </a:r>
            <a:r>
              <a:rPr lang="en-US" sz="2800" b="1" dirty="0" smtClean="0">
                <a:solidFill>
                  <a:srgbClr val="666699"/>
                </a:solidFill>
              </a:rPr>
              <a:t> s¾t.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additive="base">
                                        <p:cTn id="7" dur="500" fill="hold"/>
                                        <p:tgtEl>
                                          <p:spTgt spid="12291"/>
                                        </p:tgtEl>
                                        <p:attrNameLst>
                                          <p:attrName>ppt_x</p:attrName>
                                        </p:attrNameLst>
                                      </p:cBhvr>
                                      <p:tavLst>
                                        <p:tav tm="0">
                                          <p:val>
                                            <p:strVal val="0-#ppt_w/2"/>
                                          </p:val>
                                        </p:tav>
                                        <p:tav tm="100000">
                                          <p:val>
                                            <p:strVal val="#ppt_x"/>
                                          </p:val>
                                        </p:tav>
                                      </p:tavLst>
                                    </p:anim>
                                    <p:anim calcmode="lin" valueType="num">
                                      <p:cBhvr additive="base">
                                        <p:cTn id="8" dur="500" fill="hold"/>
                                        <p:tgtEl>
                                          <p:spTgt spid="1229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408" name="Group 96"/>
          <p:cNvGraphicFramePr>
            <a:graphicFrameLocks noGrp="1"/>
          </p:cNvGraphicFramePr>
          <p:nvPr>
            <p:ph sz="half" idx="1"/>
          </p:nvPr>
        </p:nvGraphicFramePr>
        <p:xfrm>
          <a:off x="76200" y="304800"/>
          <a:ext cx="8815388" cy="9825090"/>
        </p:xfrm>
        <a:graphic>
          <a:graphicData uri="http://schemas.openxmlformats.org/drawingml/2006/table">
            <a:tbl>
              <a:tblPr/>
              <a:tblGrid>
                <a:gridCol w="2057400"/>
                <a:gridCol w="1905000"/>
                <a:gridCol w="2057400"/>
                <a:gridCol w="1752600"/>
                <a:gridCol w="1042988"/>
              </a:tblGrid>
              <a:tr h="91439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rgbClr val="FF3300"/>
                          </a:solidFill>
                          <a:effectLst/>
                          <a:latin typeface="Times New Roman" pitchFamily="18" charset="0"/>
                        </a:rPr>
                        <a:t>Đoạn</a:t>
                      </a:r>
                      <a:endParaRPr kumimoji="0" lang="en-US" sz="2000" b="0" i="0" u="none" strike="noStrike" cap="none" normalizeH="0" baseline="0" dirty="0" smtClean="0">
                        <a:ln>
                          <a:noFill/>
                        </a:ln>
                        <a:solidFill>
                          <a:srgbClr val="FF3300"/>
                        </a:solidFill>
                        <a:effectLst/>
                        <a:latin typeface="Times New Roman" pitchFamily="18" charset="0"/>
                      </a:endParaRP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FF3300"/>
                          </a:solidFill>
                          <a:effectLst/>
                          <a:latin typeface="Times New Roman" pitchFamily="18" charset="0"/>
                        </a:rPr>
                        <a:t>Nhân vật làm gì?</a:t>
                      </a: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FF3300"/>
                          </a:solidFill>
                          <a:effectLst/>
                          <a:latin typeface="Times New Roman" pitchFamily="18" charset="0"/>
                        </a:rPr>
                        <a:t>Nhân vật nói gì?</a:t>
                      </a: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FF3300"/>
                          </a:solidFill>
                          <a:effectLst/>
                          <a:latin typeface="Times New Roman" pitchFamily="18" charset="0"/>
                        </a:rPr>
                        <a:t>Ngoại hình nhân vật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3300"/>
                          </a:solidFill>
                          <a:effectLst/>
                          <a:latin typeface="Times New Roman" pitchFamily="18" charset="0"/>
                        </a:rPr>
                        <a:t>Lưỡi rìu vàng, bạc, sắt</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29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409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409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42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55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90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7460" name="Picture 52" descr="scan1"/>
          <p:cNvPicPr>
            <a:picLocks noGrp="1" noChangeAspect="1" noChangeArrowheads="1"/>
          </p:cNvPicPr>
          <p:nvPr>
            <p:ph sz="half" idx="2"/>
          </p:nvPr>
        </p:nvPicPr>
        <p:blipFill>
          <a:blip r:embed="rId2"/>
          <a:srcRect/>
          <a:stretch>
            <a:fillRect/>
          </a:stretch>
        </p:blipFill>
        <p:spPr>
          <a:xfrm>
            <a:off x="228600" y="1295400"/>
            <a:ext cx="1752600" cy="1905000"/>
          </a:xfrm>
          <a:noFill/>
        </p:spPr>
      </p:pic>
      <p:sp>
        <p:nvSpPr>
          <p:cNvPr id="13371" name="Text Box 59"/>
          <p:cNvSpPr txBox="1">
            <a:spLocks noChangeArrowheads="1"/>
          </p:cNvSpPr>
          <p:nvPr/>
        </p:nvSpPr>
        <p:spPr bwMode="auto">
          <a:xfrm>
            <a:off x="2193925" y="1219200"/>
            <a:ext cx="1539875" cy="1938338"/>
          </a:xfrm>
          <a:prstGeom prst="rect">
            <a:avLst/>
          </a:prstGeom>
          <a:noFill/>
          <a:ln>
            <a:noFill/>
          </a:ln>
          <a:effectLst/>
          <a:extLst>
            <a:ext uri="{909E8E84-426E-40DD-AFC4-6F175D3DCCD1}"/>
            <a:ext uri="{91240B29-F687-4F45-9708-019B960494DF}"/>
            <a:ext uri="{AF507438-7753-43E0-B8FC-AC1667EBCBE1}"/>
          </a:extLst>
        </p:spPr>
        <p:txBody>
          <a:bodyPr>
            <a:spAutoFit/>
          </a:bodyPr>
          <a:lstStyle/>
          <a:p>
            <a:pPr>
              <a:defRPr/>
            </a:pPr>
            <a:r>
              <a:rPr lang="vi-VN" sz="2000">
                <a:latin typeface="+mj-lt"/>
              </a:rPr>
              <a:t>Chàng tiều phu đang đốn củ thì lưỡi rìu bị văng xuống  sông.</a:t>
            </a:r>
          </a:p>
        </p:txBody>
      </p:sp>
      <p:sp>
        <p:nvSpPr>
          <p:cNvPr id="13381" name="Text Box 69"/>
          <p:cNvSpPr txBox="1">
            <a:spLocks noChangeArrowheads="1"/>
          </p:cNvSpPr>
          <p:nvPr/>
        </p:nvSpPr>
        <p:spPr bwMode="auto">
          <a:xfrm>
            <a:off x="3962400" y="1279525"/>
            <a:ext cx="2057400" cy="1631950"/>
          </a:xfrm>
          <a:prstGeom prst="rect">
            <a:avLst/>
          </a:prstGeom>
          <a:noFill/>
          <a:ln>
            <a:noFill/>
          </a:ln>
          <a:effectLst/>
          <a:extLst>
            <a:ext uri="{909E8E84-426E-40DD-AFC4-6F175D3DCCD1}"/>
            <a:ext uri="{91240B29-F687-4F45-9708-019B960494DF}"/>
            <a:ext uri="{AF507438-7753-43E0-B8FC-AC1667EBCBE1}"/>
          </a:extLst>
        </p:spPr>
        <p:txBody>
          <a:bodyPr>
            <a:spAutoFit/>
          </a:bodyPr>
          <a:lstStyle/>
          <a:p>
            <a:pPr>
              <a:defRPr/>
            </a:pPr>
            <a:r>
              <a:rPr lang="vi-VN" sz="2000">
                <a:latin typeface="+mj-lt"/>
              </a:rPr>
              <a:t>“Cả gia tài nhà ta chỉ có lưỡi rìu này. Nay mất rìu không biết làm gì để sống đây?”</a:t>
            </a:r>
          </a:p>
        </p:txBody>
      </p:sp>
      <p:sp>
        <p:nvSpPr>
          <p:cNvPr id="13383" name="Text Box 71"/>
          <p:cNvSpPr txBox="1">
            <a:spLocks noChangeArrowheads="1"/>
          </p:cNvSpPr>
          <p:nvPr/>
        </p:nvSpPr>
        <p:spPr bwMode="auto">
          <a:xfrm flipH="1">
            <a:off x="6194425" y="1203325"/>
            <a:ext cx="1349375" cy="1631950"/>
          </a:xfrm>
          <a:prstGeom prst="rect">
            <a:avLst/>
          </a:prstGeom>
          <a:noFill/>
          <a:ln>
            <a:noFill/>
          </a:ln>
          <a:effectLst/>
          <a:extLst>
            <a:ext uri="{909E8E84-426E-40DD-AFC4-6F175D3DCCD1}"/>
            <a:ext uri="{91240B29-F687-4F45-9708-019B960494DF}"/>
            <a:ext uri="{AF507438-7753-43E0-B8FC-AC1667EBCBE1}"/>
          </a:extLst>
        </p:spPr>
        <p:txBody>
          <a:bodyPr>
            <a:spAutoFit/>
          </a:bodyPr>
          <a:lstStyle/>
          <a:p>
            <a:pPr>
              <a:defRPr/>
            </a:pPr>
            <a:r>
              <a:rPr lang="vi-VN" sz="2000">
                <a:latin typeface="+mj-lt"/>
              </a:rPr>
              <a:t>Chàng ở trần, đóng khố, người nhễ nhại mồ hôi.</a:t>
            </a:r>
          </a:p>
        </p:txBody>
      </p:sp>
      <p:sp>
        <p:nvSpPr>
          <p:cNvPr id="13385" name="Text Box 73"/>
          <p:cNvSpPr txBox="1">
            <a:spLocks noChangeArrowheads="1"/>
          </p:cNvSpPr>
          <p:nvPr/>
        </p:nvSpPr>
        <p:spPr bwMode="auto">
          <a:xfrm>
            <a:off x="7924800" y="1219200"/>
            <a:ext cx="838200" cy="1631950"/>
          </a:xfrm>
          <a:prstGeom prst="rect">
            <a:avLst/>
          </a:prstGeom>
          <a:noFill/>
          <a:ln>
            <a:noFill/>
          </a:ln>
          <a:effectLst/>
          <a:extLst>
            <a:ext uri="{909E8E84-426E-40DD-AFC4-6F175D3DCCD1}"/>
            <a:ext uri="{91240B29-F687-4F45-9708-019B960494DF}"/>
            <a:ext uri="{AF507438-7753-43E0-B8FC-AC1667EBCBE1}"/>
          </a:extLst>
        </p:spPr>
        <p:txBody>
          <a:bodyPr>
            <a:spAutoFit/>
          </a:bodyPr>
          <a:lstStyle/>
          <a:p>
            <a:pPr>
              <a:defRPr/>
            </a:pPr>
            <a:r>
              <a:rPr lang="vi-VN" sz="2000">
                <a:latin typeface="+mj-lt"/>
              </a:rPr>
              <a:t>Lưỡi rìu sắt bóng loáng</a:t>
            </a:r>
            <a:r>
              <a:rPr lang="vi-VN" sz="2000"/>
              <a:t>.</a:t>
            </a:r>
          </a:p>
          <a:p>
            <a:pPr>
              <a:defRPr/>
            </a:pPr>
            <a:endParaRPr lang="en-US" sz="2000"/>
          </a:p>
        </p:txBody>
      </p:sp>
      <p:pic>
        <p:nvPicPr>
          <p:cNvPr id="86070" name="Picture 54" descr="scan2"/>
          <p:cNvPicPr>
            <a:picLocks noChangeAspect="1" noChangeArrowheads="1"/>
          </p:cNvPicPr>
          <p:nvPr/>
        </p:nvPicPr>
        <p:blipFill>
          <a:blip r:embed="rId3"/>
          <a:srcRect/>
          <a:stretch>
            <a:fillRect/>
          </a:stretch>
        </p:blipFill>
        <p:spPr bwMode="auto">
          <a:xfrm>
            <a:off x="228600" y="3352800"/>
            <a:ext cx="1752600" cy="1600200"/>
          </a:xfrm>
          <a:prstGeom prst="rect">
            <a:avLst/>
          </a:prstGeom>
          <a:noFill/>
          <a:ln w="9525">
            <a:noFill/>
            <a:miter lim="800000"/>
            <a:headEnd/>
            <a:tailEnd/>
          </a:ln>
        </p:spPr>
      </p:pic>
      <p:sp>
        <p:nvSpPr>
          <p:cNvPr id="13403" name="Text Box 91"/>
          <p:cNvSpPr txBox="1">
            <a:spLocks noChangeArrowheads="1"/>
          </p:cNvSpPr>
          <p:nvPr/>
        </p:nvSpPr>
        <p:spPr bwMode="auto">
          <a:xfrm>
            <a:off x="2286000" y="3565525"/>
            <a:ext cx="1066800" cy="701675"/>
          </a:xfrm>
          <a:prstGeom prst="rect">
            <a:avLst/>
          </a:prstGeom>
          <a:noFill/>
          <a:ln w="9525">
            <a:noFill/>
            <a:miter lim="800000"/>
            <a:headEnd/>
            <a:tailEnd/>
          </a:ln>
        </p:spPr>
        <p:txBody>
          <a:bodyPr>
            <a:spAutoFit/>
          </a:bodyPr>
          <a:lstStyle/>
          <a:p>
            <a:pPr>
              <a:spcBef>
                <a:spcPct val="50000"/>
              </a:spcBef>
            </a:pPr>
            <a:r>
              <a:rPr lang="en-US" sz="2000"/>
              <a:t>Cô giµ hiÖn lªn.</a:t>
            </a:r>
          </a:p>
        </p:txBody>
      </p:sp>
      <p:sp>
        <p:nvSpPr>
          <p:cNvPr id="13404" name="Text Box 92"/>
          <p:cNvSpPr txBox="1">
            <a:spLocks noChangeArrowheads="1"/>
          </p:cNvSpPr>
          <p:nvPr/>
        </p:nvSpPr>
        <p:spPr bwMode="auto">
          <a:xfrm>
            <a:off x="4038600" y="3505200"/>
            <a:ext cx="1981200" cy="1768475"/>
          </a:xfrm>
          <a:prstGeom prst="rect">
            <a:avLst/>
          </a:prstGeom>
          <a:noFill/>
          <a:ln w="9525">
            <a:noFill/>
            <a:miter lim="800000"/>
            <a:headEnd/>
            <a:tailEnd/>
          </a:ln>
        </p:spPr>
        <p:txBody>
          <a:bodyPr>
            <a:spAutoFit/>
          </a:bodyPr>
          <a:lstStyle/>
          <a:p>
            <a:pPr>
              <a:spcBef>
                <a:spcPct val="20000"/>
              </a:spcBef>
            </a:pPr>
            <a:r>
              <a:rPr lang="en-US" sz="2000"/>
              <a:t>Cô høa vít r×u gióp chµng trai. Chµng ch¾p tay c¶m ¬n.</a:t>
            </a:r>
          </a:p>
          <a:p>
            <a:pPr>
              <a:spcBef>
                <a:spcPct val="50000"/>
              </a:spcBef>
            </a:pPr>
            <a:endParaRPr lang="en-US" sz="2000"/>
          </a:p>
        </p:txBody>
      </p:sp>
      <p:sp>
        <p:nvSpPr>
          <p:cNvPr id="13405" name="Text Box 93"/>
          <p:cNvSpPr txBox="1">
            <a:spLocks noChangeArrowheads="1"/>
          </p:cNvSpPr>
          <p:nvPr/>
        </p:nvSpPr>
        <p:spPr bwMode="auto">
          <a:xfrm>
            <a:off x="6172200" y="3505200"/>
            <a:ext cx="1752600" cy="1463675"/>
          </a:xfrm>
          <a:prstGeom prst="rect">
            <a:avLst/>
          </a:prstGeom>
          <a:noFill/>
          <a:ln w="9525">
            <a:noFill/>
            <a:miter lim="800000"/>
            <a:headEnd/>
            <a:tailEnd/>
          </a:ln>
        </p:spPr>
        <p:txBody>
          <a:bodyPr>
            <a:spAutoFit/>
          </a:bodyPr>
          <a:lstStyle/>
          <a:p>
            <a:pPr>
              <a:spcBef>
                <a:spcPct val="20000"/>
              </a:spcBef>
            </a:pPr>
            <a:r>
              <a:rPr lang="en-US" sz="2000"/>
              <a:t>Cô giµ r©u tãc b¹c ph¬, vÎ mÆt hiÒn tõ.</a:t>
            </a:r>
          </a:p>
          <a:p>
            <a:pPr>
              <a:spcBef>
                <a:spcPct val="50000"/>
              </a:spcBef>
            </a:pPr>
            <a:endParaRPr lang="en-US" sz="2000"/>
          </a:p>
        </p:txBody>
      </p:sp>
      <p:pic>
        <p:nvPicPr>
          <p:cNvPr id="87093" name="Picture 53" descr="scan33"/>
          <p:cNvPicPr>
            <a:picLocks noChangeAspect="1" noChangeArrowheads="1"/>
          </p:cNvPicPr>
          <p:nvPr/>
        </p:nvPicPr>
        <p:blipFill>
          <a:blip r:embed="rId4"/>
          <a:srcRect/>
          <a:stretch>
            <a:fillRect/>
          </a:stretch>
        </p:blipFill>
        <p:spPr bwMode="auto">
          <a:xfrm>
            <a:off x="228600" y="5181600"/>
            <a:ext cx="1752600" cy="1524000"/>
          </a:xfrm>
          <a:prstGeom prst="rect">
            <a:avLst/>
          </a:prstGeom>
          <a:noFill/>
          <a:ln w="9525">
            <a:noFill/>
            <a:miter lim="800000"/>
            <a:headEnd/>
            <a:tailEnd/>
          </a:ln>
        </p:spPr>
      </p:pic>
      <p:sp>
        <p:nvSpPr>
          <p:cNvPr id="13407" name="Text Box 95"/>
          <p:cNvSpPr txBox="1">
            <a:spLocks noChangeArrowheads="1"/>
          </p:cNvSpPr>
          <p:nvPr/>
        </p:nvSpPr>
        <p:spPr bwMode="auto">
          <a:xfrm>
            <a:off x="2133600" y="5029200"/>
            <a:ext cx="1905000" cy="2185988"/>
          </a:xfrm>
          <a:prstGeom prst="rect">
            <a:avLst/>
          </a:prstGeom>
          <a:noFill/>
          <a:ln>
            <a:noFill/>
          </a:ln>
          <a:effectLst/>
          <a:extLst>
            <a:ext uri="{909E8E84-426E-40DD-AFC4-6F175D3DCCD1}"/>
            <a:ext uri="{91240B29-F687-4F45-9708-019B960494DF}"/>
            <a:ext uri="{AF507438-7753-43E0-B8FC-AC1667EBCBE1}"/>
          </a:extLst>
        </p:spPr>
        <p:txBody>
          <a:bodyPr>
            <a:spAutoFit/>
          </a:bodyPr>
          <a:lstStyle/>
          <a:p>
            <a:pPr>
              <a:defRPr/>
            </a:pPr>
            <a:r>
              <a:rPr lang="vi-VN" sz="2000" dirty="0">
                <a:latin typeface="+mj-lt"/>
              </a:rPr>
              <a:t>Cụ già vớt dưới sông lên một lưỡi rìu, đưa cho chàng trai. Chàng xua tay.</a:t>
            </a:r>
          </a:p>
          <a:p>
            <a:pPr>
              <a:spcBef>
                <a:spcPct val="50000"/>
              </a:spcBef>
              <a:defRPr/>
            </a:pPr>
            <a:endParaRPr lang="en-US" dirty="0"/>
          </a:p>
        </p:txBody>
      </p:sp>
      <p:sp>
        <p:nvSpPr>
          <p:cNvPr id="13409" name="Text Box 97"/>
          <p:cNvSpPr txBox="1">
            <a:spLocks noChangeArrowheads="1"/>
          </p:cNvSpPr>
          <p:nvPr/>
        </p:nvSpPr>
        <p:spPr bwMode="auto">
          <a:xfrm>
            <a:off x="4038600" y="5029200"/>
            <a:ext cx="1905000" cy="2092325"/>
          </a:xfrm>
          <a:prstGeom prst="rect">
            <a:avLst/>
          </a:prstGeom>
          <a:noFill/>
          <a:ln>
            <a:noFill/>
          </a:ln>
          <a:effectLst/>
          <a:extLst>
            <a:ext uri="{909E8E84-426E-40DD-AFC4-6F175D3DCCD1}"/>
            <a:ext uri="{91240B29-F687-4F45-9708-019B960494DF}"/>
            <a:ext uri="{AF507438-7753-43E0-B8FC-AC1667EBCBE1}"/>
          </a:extLst>
        </p:spPr>
        <p:txBody>
          <a:bodyPr>
            <a:spAutoFit/>
          </a:bodyPr>
          <a:lstStyle/>
          <a:p>
            <a:pPr>
              <a:defRPr/>
            </a:pPr>
            <a:r>
              <a:rPr lang="vi-VN" sz="2000">
                <a:latin typeface="+mj-lt"/>
              </a:rPr>
              <a:t>Cụ bảo: “ Lưỡi rìu của con đây.” Chàng nói:” Đây không phải rìu của con.”</a:t>
            </a:r>
          </a:p>
          <a:p>
            <a:pPr>
              <a:spcBef>
                <a:spcPct val="50000"/>
              </a:spcBef>
              <a:defRPr/>
            </a:pPr>
            <a:endParaRPr lang="en-US" sz="2000"/>
          </a:p>
        </p:txBody>
      </p:sp>
      <p:sp>
        <p:nvSpPr>
          <p:cNvPr id="13410" name="Text Box 98"/>
          <p:cNvSpPr txBox="1">
            <a:spLocks noChangeArrowheads="1"/>
          </p:cNvSpPr>
          <p:nvPr/>
        </p:nvSpPr>
        <p:spPr bwMode="auto">
          <a:xfrm>
            <a:off x="6248400" y="5029200"/>
            <a:ext cx="1447800" cy="1463675"/>
          </a:xfrm>
          <a:prstGeom prst="rect">
            <a:avLst/>
          </a:prstGeom>
          <a:noFill/>
          <a:ln w="9525">
            <a:noFill/>
            <a:miter lim="800000"/>
            <a:headEnd/>
            <a:tailEnd/>
          </a:ln>
        </p:spPr>
        <p:txBody>
          <a:bodyPr>
            <a:spAutoFit/>
          </a:bodyPr>
          <a:lstStyle/>
          <a:p>
            <a:pPr>
              <a:spcBef>
                <a:spcPct val="20000"/>
              </a:spcBef>
            </a:pPr>
            <a:r>
              <a:rPr lang="en-US" sz="2000"/>
              <a:t>Chµng trai vÎ mÆt thËt thµ</a:t>
            </a:r>
          </a:p>
          <a:p>
            <a:pPr>
              <a:spcBef>
                <a:spcPct val="50000"/>
              </a:spcBef>
            </a:pPr>
            <a:endParaRPr lang="en-US" sz="2000"/>
          </a:p>
        </p:txBody>
      </p:sp>
      <p:sp>
        <p:nvSpPr>
          <p:cNvPr id="13411" name="Text Box 99"/>
          <p:cNvSpPr txBox="1">
            <a:spLocks noChangeArrowheads="1"/>
          </p:cNvSpPr>
          <p:nvPr/>
        </p:nvSpPr>
        <p:spPr bwMode="auto">
          <a:xfrm>
            <a:off x="8001000" y="5181600"/>
            <a:ext cx="762000" cy="2092325"/>
          </a:xfrm>
          <a:prstGeom prst="rect">
            <a:avLst/>
          </a:prstGeom>
          <a:noFill/>
          <a:ln>
            <a:noFill/>
          </a:ln>
          <a:effectLst/>
          <a:extLst>
            <a:ext uri="{909E8E84-426E-40DD-AFC4-6F175D3DCCD1}"/>
            <a:ext uri="{91240B29-F687-4F45-9708-019B960494DF}"/>
            <a:ext uri="{AF507438-7753-43E0-B8FC-AC1667EBCBE1}"/>
          </a:extLst>
        </p:spPr>
        <p:txBody>
          <a:bodyPr>
            <a:spAutoFit/>
          </a:bodyPr>
          <a:lstStyle/>
          <a:p>
            <a:pPr>
              <a:defRPr/>
            </a:pPr>
            <a:r>
              <a:rPr lang="vi-VN" sz="2000">
                <a:latin typeface="+mj-lt"/>
              </a:rPr>
              <a:t>Lưỡi rìu vàng sáng loá.</a:t>
            </a:r>
          </a:p>
          <a:p>
            <a:pPr>
              <a:spcBef>
                <a:spcPct val="50000"/>
              </a:spcBef>
              <a:defRPr/>
            </a:pPr>
            <a:endParaRPr lang="en-US" sz="200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71"/>
                                        </p:tgtEl>
                                        <p:attrNameLst>
                                          <p:attrName>style.visibility</p:attrName>
                                        </p:attrNameLst>
                                      </p:cBhvr>
                                      <p:to>
                                        <p:strVal val="visible"/>
                                      </p:to>
                                    </p:set>
                                    <p:animEffect transition="in" filter="box(in)">
                                      <p:cBhvr>
                                        <p:cTn id="7" dur="500"/>
                                        <p:tgtEl>
                                          <p:spTgt spid="133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381"/>
                                        </p:tgtEl>
                                        <p:attrNameLst>
                                          <p:attrName>style.visibility</p:attrName>
                                        </p:attrNameLst>
                                      </p:cBhvr>
                                      <p:to>
                                        <p:strVal val="visible"/>
                                      </p:to>
                                    </p:set>
                                    <p:animEffect transition="in" filter="box(in)">
                                      <p:cBhvr>
                                        <p:cTn id="12" dur="500"/>
                                        <p:tgtEl>
                                          <p:spTgt spid="1338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383"/>
                                        </p:tgtEl>
                                        <p:attrNameLst>
                                          <p:attrName>style.visibility</p:attrName>
                                        </p:attrNameLst>
                                      </p:cBhvr>
                                      <p:to>
                                        <p:strVal val="visible"/>
                                      </p:to>
                                    </p:set>
                                    <p:animEffect transition="in" filter="box(in)">
                                      <p:cBhvr>
                                        <p:cTn id="17" dur="500"/>
                                        <p:tgtEl>
                                          <p:spTgt spid="1338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385"/>
                                        </p:tgtEl>
                                        <p:attrNameLst>
                                          <p:attrName>style.visibility</p:attrName>
                                        </p:attrNameLst>
                                      </p:cBhvr>
                                      <p:to>
                                        <p:strVal val="visible"/>
                                      </p:to>
                                    </p:set>
                                    <p:animEffect transition="in" filter="box(in)">
                                      <p:cBhvr>
                                        <p:cTn id="22" dur="500"/>
                                        <p:tgtEl>
                                          <p:spTgt spid="1338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86070"/>
                                        </p:tgtEl>
                                        <p:attrNameLst>
                                          <p:attrName>style.visibility</p:attrName>
                                        </p:attrNameLst>
                                      </p:cBhvr>
                                      <p:to>
                                        <p:strVal val="visible"/>
                                      </p:to>
                                    </p:set>
                                    <p:animEffect transition="in" filter="box(in)">
                                      <p:cBhvr>
                                        <p:cTn id="27" dur="500"/>
                                        <p:tgtEl>
                                          <p:spTgt spid="8607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3403"/>
                                        </p:tgtEl>
                                        <p:attrNameLst>
                                          <p:attrName>style.visibility</p:attrName>
                                        </p:attrNameLst>
                                      </p:cBhvr>
                                      <p:to>
                                        <p:strVal val="visible"/>
                                      </p:to>
                                    </p:set>
                                    <p:animEffect transition="in" filter="box(in)">
                                      <p:cBhvr>
                                        <p:cTn id="32" dur="500"/>
                                        <p:tgtEl>
                                          <p:spTgt spid="1340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3404"/>
                                        </p:tgtEl>
                                        <p:attrNameLst>
                                          <p:attrName>style.visibility</p:attrName>
                                        </p:attrNameLst>
                                      </p:cBhvr>
                                      <p:to>
                                        <p:strVal val="visible"/>
                                      </p:to>
                                    </p:set>
                                    <p:animEffect transition="in" filter="box(in)">
                                      <p:cBhvr>
                                        <p:cTn id="37" dur="500"/>
                                        <p:tgtEl>
                                          <p:spTgt spid="1340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3405"/>
                                        </p:tgtEl>
                                        <p:attrNameLst>
                                          <p:attrName>style.visibility</p:attrName>
                                        </p:attrNameLst>
                                      </p:cBhvr>
                                      <p:to>
                                        <p:strVal val="visible"/>
                                      </p:to>
                                    </p:set>
                                    <p:animEffect transition="in" filter="box(in)">
                                      <p:cBhvr>
                                        <p:cTn id="42" dur="500"/>
                                        <p:tgtEl>
                                          <p:spTgt spid="1340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87093"/>
                                        </p:tgtEl>
                                        <p:attrNameLst>
                                          <p:attrName>style.visibility</p:attrName>
                                        </p:attrNameLst>
                                      </p:cBhvr>
                                      <p:to>
                                        <p:strVal val="visible"/>
                                      </p:to>
                                    </p:set>
                                    <p:animEffect transition="in" filter="box(in)">
                                      <p:cBhvr>
                                        <p:cTn id="47" dur="500"/>
                                        <p:tgtEl>
                                          <p:spTgt spid="8709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3407"/>
                                        </p:tgtEl>
                                        <p:attrNameLst>
                                          <p:attrName>style.visibility</p:attrName>
                                        </p:attrNameLst>
                                      </p:cBhvr>
                                      <p:to>
                                        <p:strVal val="visible"/>
                                      </p:to>
                                    </p:set>
                                    <p:animEffect transition="in" filter="box(in)">
                                      <p:cBhvr>
                                        <p:cTn id="52" dur="500"/>
                                        <p:tgtEl>
                                          <p:spTgt spid="1340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3409"/>
                                        </p:tgtEl>
                                        <p:attrNameLst>
                                          <p:attrName>style.visibility</p:attrName>
                                        </p:attrNameLst>
                                      </p:cBhvr>
                                      <p:to>
                                        <p:strVal val="visible"/>
                                      </p:to>
                                    </p:set>
                                    <p:animEffect transition="in" filter="box(in)">
                                      <p:cBhvr>
                                        <p:cTn id="57" dur="500"/>
                                        <p:tgtEl>
                                          <p:spTgt spid="1340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3410"/>
                                        </p:tgtEl>
                                        <p:attrNameLst>
                                          <p:attrName>style.visibility</p:attrName>
                                        </p:attrNameLst>
                                      </p:cBhvr>
                                      <p:to>
                                        <p:strVal val="visible"/>
                                      </p:to>
                                    </p:set>
                                    <p:animEffect transition="in" filter="box(in)">
                                      <p:cBhvr>
                                        <p:cTn id="62" dur="500"/>
                                        <p:tgtEl>
                                          <p:spTgt spid="1341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13411"/>
                                        </p:tgtEl>
                                        <p:attrNameLst>
                                          <p:attrName>style.visibility</p:attrName>
                                        </p:attrNameLst>
                                      </p:cBhvr>
                                      <p:to>
                                        <p:strVal val="visible"/>
                                      </p:to>
                                    </p:set>
                                    <p:animEffect transition="in" filter="box(in)">
                                      <p:cBhvr>
                                        <p:cTn id="67" dur="500"/>
                                        <p:tgtEl>
                                          <p:spTgt spid="13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71" grpId="0"/>
      <p:bldP spid="13381" grpId="0"/>
      <p:bldP spid="13383" grpId="0"/>
      <p:bldP spid="13385" grpId="0"/>
      <p:bldP spid="13403" grpId="0"/>
      <p:bldP spid="13404" grpId="0"/>
      <p:bldP spid="13405" grpId="0"/>
      <p:bldP spid="13407" grpId="0"/>
      <p:bldP spid="13409" grpId="0"/>
      <p:bldP spid="13410" grpId="0"/>
      <p:bldP spid="13411"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450" name="Group 90"/>
          <p:cNvGraphicFramePr>
            <a:graphicFrameLocks noGrp="1"/>
          </p:cNvGraphicFramePr>
          <p:nvPr>
            <p:ph sz="half" idx="1"/>
          </p:nvPr>
        </p:nvGraphicFramePr>
        <p:xfrm>
          <a:off x="228600" y="228600"/>
          <a:ext cx="8662988" cy="9426575"/>
        </p:xfrm>
        <a:graphic>
          <a:graphicData uri="http://schemas.openxmlformats.org/drawingml/2006/table">
            <a:tbl>
              <a:tblPr/>
              <a:tblGrid>
                <a:gridCol w="1905000"/>
                <a:gridCol w="1676400"/>
                <a:gridCol w="2514600"/>
                <a:gridCol w="1593850"/>
                <a:gridCol w="973138"/>
              </a:tblGrid>
              <a:tr h="91440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smtClean="0">
                          <a:ln>
                            <a:noFill/>
                          </a:ln>
                          <a:solidFill>
                            <a:srgbClr val="FF3300"/>
                          </a:solidFill>
                          <a:effectLst/>
                          <a:latin typeface="Times New Roman" pitchFamily="18" charset="0"/>
                        </a:rPr>
                        <a:t>Đoạn</a:t>
                      </a:r>
                      <a:endParaRPr kumimoji="0" lang="en-US" sz="1800" b="0" i="0" u="none" strike="noStrike" cap="none" normalizeH="0" baseline="0" dirty="0" smtClean="0">
                        <a:ln>
                          <a:noFill/>
                        </a:ln>
                        <a:solidFill>
                          <a:srgbClr val="FF3300"/>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3300"/>
                          </a:solidFill>
                          <a:effectLst/>
                          <a:latin typeface="Times New Roman" pitchFamily="18" charset="0"/>
                        </a:rPr>
                        <a:t>Nhân vật làm gì?</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3300"/>
                          </a:solidFill>
                          <a:effectLst/>
                          <a:latin typeface="Times New Roman" pitchFamily="18" charset="0"/>
                        </a:rPr>
                        <a:t>Nhân vật nói gì?</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3300"/>
                          </a:solidFill>
                          <a:effectLst/>
                          <a:latin typeface="Times New Roman" pitchFamily="18" charset="0"/>
                        </a:rPr>
                        <a:t>Ngoại hình nhân vật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3300"/>
                          </a:solidFill>
                          <a:effectLst/>
                          <a:latin typeface="Times New Roman" pitchFamily="18" charset="0"/>
                        </a:rPr>
                        <a:t>Lưỡi rìu vàng, bạc, sắt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92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VnTime"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VnTime"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VnTime"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VnTime"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VnTime"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VnTime"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97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VnTime"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VnTime"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VnTime"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VnTime"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VnTime"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VnTime"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VnTime"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VnTime"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VnTime"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VnTime"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VnTime"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VnTime"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VnTime"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495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VnTime"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VnTime"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VnTime"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VnTime"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VnTime"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VnTime"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VnTime"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80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604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86071" name="Picture 55" descr="scan6"/>
          <p:cNvPicPr>
            <a:picLocks noChangeAspect="1" noChangeArrowheads="1"/>
          </p:cNvPicPr>
          <p:nvPr/>
        </p:nvPicPr>
        <p:blipFill>
          <a:blip r:embed="rId2"/>
          <a:srcRect/>
          <a:stretch>
            <a:fillRect/>
          </a:stretch>
        </p:blipFill>
        <p:spPr bwMode="auto">
          <a:xfrm>
            <a:off x="304800" y="5029200"/>
            <a:ext cx="1600200" cy="1600200"/>
          </a:xfrm>
          <a:prstGeom prst="rect">
            <a:avLst/>
          </a:prstGeom>
          <a:noFill/>
          <a:ln w="9525">
            <a:noFill/>
            <a:miter lim="800000"/>
            <a:headEnd/>
            <a:tailEnd/>
          </a:ln>
        </p:spPr>
      </p:pic>
      <p:pic>
        <p:nvPicPr>
          <p:cNvPr id="86072" name="Picture 56" descr="scan44"/>
          <p:cNvPicPr>
            <a:picLocks noChangeAspect="1" noChangeArrowheads="1"/>
          </p:cNvPicPr>
          <p:nvPr/>
        </p:nvPicPr>
        <p:blipFill>
          <a:blip r:embed="rId3"/>
          <a:srcRect/>
          <a:stretch>
            <a:fillRect/>
          </a:stretch>
        </p:blipFill>
        <p:spPr bwMode="auto">
          <a:xfrm>
            <a:off x="381000" y="1143000"/>
            <a:ext cx="1600200" cy="1524000"/>
          </a:xfrm>
          <a:prstGeom prst="rect">
            <a:avLst/>
          </a:prstGeom>
          <a:noFill/>
          <a:ln w="9525">
            <a:noFill/>
            <a:miter lim="800000"/>
            <a:headEnd/>
            <a:tailEnd/>
          </a:ln>
        </p:spPr>
      </p:pic>
      <p:pic>
        <p:nvPicPr>
          <p:cNvPr id="86073" name="Picture 57" descr="scan55"/>
          <p:cNvPicPr>
            <a:picLocks noChangeAspect="1" noChangeArrowheads="1"/>
          </p:cNvPicPr>
          <p:nvPr/>
        </p:nvPicPr>
        <p:blipFill>
          <a:blip r:embed="rId4"/>
          <a:srcRect/>
          <a:stretch>
            <a:fillRect/>
          </a:stretch>
        </p:blipFill>
        <p:spPr bwMode="auto">
          <a:xfrm>
            <a:off x="304800" y="2895600"/>
            <a:ext cx="1752600" cy="1905000"/>
          </a:xfrm>
          <a:prstGeom prst="rect">
            <a:avLst/>
          </a:prstGeom>
          <a:noFill/>
          <a:ln w="9525">
            <a:noFill/>
            <a:miter lim="800000"/>
            <a:headEnd/>
            <a:tailEnd/>
          </a:ln>
        </p:spPr>
      </p:pic>
      <p:sp>
        <p:nvSpPr>
          <p:cNvPr id="15426" name="Text Box 66"/>
          <p:cNvSpPr txBox="1">
            <a:spLocks noChangeArrowheads="1"/>
          </p:cNvSpPr>
          <p:nvPr/>
        </p:nvSpPr>
        <p:spPr bwMode="auto">
          <a:xfrm>
            <a:off x="2193925" y="1219200"/>
            <a:ext cx="1692275" cy="1311275"/>
          </a:xfrm>
          <a:prstGeom prst="rect">
            <a:avLst/>
          </a:prstGeom>
          <a:noFill/>
          <a:ln>
            <a:noFill/>
          </a:ln>
          <a:effectLst/>
          <a:extLst>
            <a:ext uri="{909E8E84-426E-40DD-AFC4-6F175D3DCCD1}"/>
            <a:ext uri="{91240B29-F687-4F45-9708-019B960494DF}"/>
            <a:ext uri="{AF507438-7753-43E0-B8FC-AC1667EBCBE1}"/>
          </a:extLst>
        </p:spPr>
        <p:txBody>
          <a:bodyPr>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spcBef>
                <a:spcPct val="50000"/>
              </a:spcBef>
              <a:defRPr/>
            </a:pPr>
            <a:r>
              <a:rPr lang="en-US" sz="2000" dirty="0" err="1" smtClean="0"/>
              <a:t>Cô</a:t>
            </a:r>
            <a:r>
              <a:rPr lang="en-US" sz="2000" dirty="0" smtClean="0"/>
              <a:t> </a:t>
            </a:r>
            <a:r>
              <a:rPr lang="en-US" sz="2000" dirty="0" err="1" smtClean="0"/>
              <a:t>gi</a:t>
            </a:r>
            <a:r>
              <a:rPr lang="en-US" sz="2000" dirty="0" smtClean="0"/>
              <a:t>µ </a:t>
            </a:r>
            <a:r>
              <a:rPr lang="en-US" sz="2000" dirty="0" err="1" smtClean="0"/>
              <a:t>vít</a:t>
            </a:r>
            <a:r>
              <a:rPr lang="en-US" sz="2000" dirty="0" smtClean="0"/>
              <a:t> </a:t>
            </a:r>
            <a:r>
              <a:rPr lang="en-US" sz="2000" dirty="0" err="1" smtClean="0"/>
              <a:t>lªn</a:t>
            </a:r>
            <a:r>
              <a:rPr lang="en-US" sz="2000" dirty="0" smtClean="0"/>
              <a:t> </a:t>
            </a:r>
            <a:r>
              <a:rPr lang="en-US" sz="2000" dirty="0" err="1" smtClean="0"/>
              <a:t>mét</a:t>
            </a:r>
            <a:r>
              <a:rPr lang="en-US" sz="2000" dirty="0" smtClean="0"/>
              <a:t> </a:t>
            </a:r>
            <a:r>
              <a:rPr lang="en-US" sz="2000" dirty="0" err="1" smtClean="0"/>
              <a:t>l</a:t>
            </a:r>
            <a:r>
              <a:rPr lang="en-US" sz="2000" dirty="0" err="1" smtClean="0">
                <a:latin typeface="+mj-lt"/>
              </a:rPr>
              <a:t>ư</a:t>
            </a:r>
            <a:r>
              <a:rPr lang="en-US" sz="2000" dirty="0" err="1" smtClean="0"/>
              <a:t>ìi</a:t>
            </a:r>
            <a:r>
              <a:rPr lang="en-US" sz="2000" dirty="0" smtClean="0"/>
              <a:t> </a:t>
            </a:r>
            <a:r>
              <a:rPr lang="en-US" sz="2000" dirty="0" err="1" smtClean="0"/>
              <a:t>r×u</a:t>
            </a:r>
            <a:r>
              <a:rPr lang="en-US" sz="2000" dirty="0" smtClean="0"/>
              <a:t> </a:t>
            </a:r>
            <a:r>
              <a:rPr lang="en-US" sz="2000" dirty="0" err="1" smtClean="0"/>
              <a:t>thø</a:t>
            </a:r>
            <a:r>
              <a:rPr lang="en-US" sz="2000" dirty="0" smtClean="0"/>
              <a:t> </a:t>
            </a:r>
            <a:r>
              <a:rPr lang="en-US" sz="2000" dirty="0" err="1" smtClean="0"/>
              <a:t>hai</a:t>
            </a:r>
            <a:r>
              <a:rPr lang="en-US" sz="2000" dirty="0" smtClean="0"/>
              <a:t>. </a:t>
            </a:r>
            <a:r>
              <a:rPr lang="en-US" sz="2000" dirty="0" err="1" smtClean="0"/>
              <a:t>Chµng</a:t>
            </a:r>
            <a:r>
              <a:rPr lang="en-US" sz="2000" dirty="0" smtClean="0"/>
              <a:t> </a:t>
            </a:r>
            <a:r>
              <a:rPr lang="en-US" sz="2000" dirty="0" err="1" smtClean="0"/>
              <a:t>vÉn</a:t>
            </a:r>
            <a:r>
              <a:rPr lang="en-US" sz="2000" dirty="0" smtClean="0"/>
              <a:t> </a:t>
            </a:r>
            <a:r>
              <a:rPr lang="en-US" sz="2000" dirty="0" err="1" smtClean="0"/>
              <a:t>xua</a:t>
            </a:r>
            <a:r>
              <a:rPr lang="en-US" sz="2000" dirty="0" smtClean="0"/>
              <a:t> </a:t>
            </a:r>
            <a:r>
              <a:rPr lang="en-US" sz="2000" dirty="0" err="1" smtClean="0"/>
              <a:t>tay</a:t>
            </a:r>
            <a:r>
              <a:rPr lang="en-US" sz="2000" dirty="0" smtClean="0"/>
              <a:t>.</a:t>
            </a:r>
          </a:p>
        </p:txBody>
      </p:sp>
      <p:sp>
        <p:nvSpPr>
          <p:cNvPr id="15427" name="Text Box 67"/>
          <p:cNvSpPr txBox="1">
            <a:spLocks noChangeArrowheads="1"/>
          </p:cNvSpPr>
          <p:nvPr/>
        </p:nvSpPr>
        <p:spPr bwMode="auto">
          <a:xfrm>
            <a:off x="4038600" y="1127125"/>
            <a:ext cx="2133600" cy="2378075"/>
          </a:xfrm>
          <a:prstGeom prst="rect">
            <a:avLst/>
          </a:prstGeom>
          <a:noFill/>
          <a:ln>
            <a:noFill/>
          </a:ln>
          <a:effectLst/>
          <a:extLst>
            <a:ext uri="{909E8E84-426E-40DD-AFC4-6F175D3DCCD1}"/>
            <a:ext uri="{91240B29-F687-4F45-9708-019B960494DF}"/>
            <a:ext uri="{AF507438-7753-43E0-B8FC-AC1667EBCBE1}"/>
          </a:extLst>
        </p:spPr>
        <p:txBody>
          <a:bodyPr>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spcBef>
                <a:spcPct val="20000"/>
              </a:spcBef>
              <a:defRPr/>
            </a:pPr>
            <a:r>
              <a:rPr lang="en-US" sz="2000" dirty="0" err="1" smtClean="0"/>
              <a:t>Cô</a:t>
            </a:r>
            <a:r>
              <a:rPr lang="en-US" sz="2000" dirty="0" smtClean="0"/>
              <a:t> </a:t>
            </a:r>
            <a:r>
              <a:rPr lang="en-US" sz="2000" dirty="0" err="1" smtClean="0"/>
              <a:t>hái</a:t>
            </a:r>
            <a:r>
              <a:rPr lang="en-US" sz="2000" dirty="0" smtClean="0"/>
              <a:t>:” </a:t>
            </a:r>
            <a:r>
              <a:rPr lang="en-US" sz="2000" dirty="0" err="1" smtClean="0"/>
              <a:t>L­ìi</a:t>
            </a:r>
            <a:r>
              <a:rPr lang="en-US" sz="2000" dirty="0" smtClean="0"/>
              <a:t> </a:t>
            </a:r>
            <a:r>
              <a:rPr lang="en-US" sz="2000" dirty="0" err="1" smtClean="0"/>
              <a:t>r×u</a:t>
            </a:r>
            <a:r>
              <a:rPr lang="en-US" sz="2000" dirty="0" smtClean="0"/>
              <a:t> </a:t>
            </a:r>
            <a:r>
              <a:rPr lang="en-US" sz="2000" dirty="0" err="1" smtClean="0"/>
              <a:t>nµy</a:t>
            </a:r>
            <a:r>
              <a:rPr lang="en-US" sz="2000" dirty="0" smtClean="0"/>
              <a:t> </a:t>
            </a:r>
            <a:r>
              <a:rPr lang="en-US" sz="2000" dirty="0" err="1" smtClean="0"/>
              <a:t>cña</a:t>
            </a:r>
            <a:r>
              <a:rPr lang="en-US" sz="2000" dirty="0" smtClean="0"/>
              <a:t> con </a:t>
            </a:r>
            <a:r>
              <a:rPr lang="en-US" sz="2000" dirty="0" err="1" smtClean="0"/>
              <a:t>chø</a:t>
            </a:r>
            <a:r>
              <a:rPr lang="en-US" sz="2000" dirty="0" smtClean="0"/>
              <a:t>?” </a:t>
            </a:r>
            <a:r>
              <a:rPr lang="en-US" sz="2000" dirty="0" err="1" smtClean="0"/>
              <a:t>Chµng</a:t>
            </a:r>
            <a:r>
              <a:rPr lang="en-US" sz="2000" dirty="0" smtClean="0"/>
              <a:t> ®¸p:” </a:t>
            </a:r>
            <a:r>
              <a:rPr lang="en-US" sz="2000" dirty="0" err="1" smtClean="0"/>
              <a:t>L</a:t>
            </a:r>
            <a:r>
              <a:rPr lang="en-US" sz="2000" dirty="0" err="1" smtClean="0">
                <a:latin typeface="+mj-lt"/>
              </a:rPr>
              <a:t>ư</a:t>
            </a:r>
            <a:r>
              <a:rPr lang="en-US" sz="2000" dirty="0" err="1" smtClean="0"/>
              <a:t>­ìi</a:t>
            </a:r>
            <a:r>
              <a:rPr lang="en-US" sz="2000" dirty="0" smtClean="0"/>
              <a:t> </a:t>
            </a:r>
            <a:r>
              <a:rPr lang="en-US" sz="2000" dirty="0" err="1" smtClean="0"/>
              <a:t>r×u</a:t>
            </a:r>
            <a:r>
              <a:rPr lang="en-US" sz="2000" dirty="0" smtClean="0"/>
              <a:t> </a:t>
            </a:r>
            <a:r>
              <a:rPr lang="en-US" sz="2000" dirty="0" err="1" smtClean="0"/>
              <a:t>nµy</a:t>
            </a:r>
            <a:r>
              <a:rPr lang="en-US" sz="2000" dirty="0" smtClean="0"/>
              <a:t> </a:t>
            </a:r>
            <a:r>
              <a:rPr lang="en-US" sz="2000" dirty="0" err="1" smtClean="0"/>
              <a:t>còng</a:t>
            </a:r>
            <a:r>
              <a:rPr lang="en-US" sz="2000" dirty="0" smtClean="0"/>
              <a:t> </a:t>
            </a:r>
            <a:r>
              <a:rPr lang="en-US" sz="2000" dirty="0" err="1" smtClean="0"/>
              <a:t>kh«ng</a:t>
            </a:r>
            <a:r>
              <a:rPr lang="en-US" sz="2000" dirty="0" smtClean="0"/>
              <a:t> </a:t>
            </a:r>
            <a:r>
              <a:rPr lang="en-US" sz="2000" dirty="0" err="1" smtClean="0"/>
              <a:t>ph¶i</a:t>
            </a:r>
            <a:r>
              <a:rPr lang="en-US" sz="2000" dirty="0" smtClean="0"/>
              <a:t> </a:t>
            </a:r>
            <a:r>
              <a:rPr lang="en-US" sz="2000" dirty="0" err="1" smtClean="0"/>
              <a:t>cña</a:t>
            </a:r>
            <a:r>
              <a:rPr lang="en-US" sz="2000" dirty="0" smtClean="0"/>
              <a:t> con”.</a:t>
            </a:r>
          </a:p>
          <a:p>
            <a:pPr eaLnBrk="1" hangingPunct="1">
              <a:spcBef>
                <a:spcPct val="50000"/>
              </a:spcBef>
              <a:defRPr/>
            </a:pPr>
            <a:endParaRPr lang="en-US" sz="2000" dirty="0" smtClean="0"/>
          </a:p>
        </p:txBody>
      </p:sp>
      <p:sp>
        <p:nvSpPr>
          <p:cNvPr id="18489" name="Text Box 69"/>
          <p:cNvSpPr txBox="1">
            <a:spLocks noChangeArrowheads="1"/>
          </p:cNvSpPr>
          <p:nvPr/>
        </p:nvSpPr>
        <p:spPr bwMode="auto">
          <a:xfrm>
            <a:off x="7146925" y="1371600"/>
            <a:ext cx="184150" cy="457200"/>
          </a:xfrm>
          <a:prstGeom prst="rect">
            <a:avLst/>
          </a:prstGeom>
          <a:noFill/>
          <a:ln w="9525">
            <a:noFill/>
            <a:miter lim="800000"/>
            <a:headEnd/>
            <a:tailEnd/>
          </a:ln>
        </p:spPr>
        <p:txBody>
          <a:bodyPr wrap="none">
            <a:spAutoFit/>
          </a:bodyPr>
          <a:lstStyle/>
          <a:p>
            <a:endParaRPr lang="en-US"/>
          </a:p>
        </p:txBody>
      </p:sp>
      <p:sp>
        <p:nvSpPr>
          <p:cNvPr id="15430" name="Text Box 70"/>
          <p:cNvSpPr txBox="1">
            <a:spLocks noChangeArrowheads="1"/>
          </p:cNvSpPr>
          <p:nvPr/>
        </p:nvSpPr>
        <p:spPr bwMode="auto">
          <a:xfrm>
            <a:off x="8001000" y="1066800"/>
            <a:ext cx="914400" cy="1616075"/>
          </a:xfrm>
          <a:prstGeom prst="rect">
            <a:avLst/>
          </a:prstGeom>
          <a:noFill/>
          <a:ln w="9525">
            <a:noFill/>
            <a:miter lim="800000"/>
            <a:headEnd/>
            <a:tailEnd/>
          </a:ln>
        </p:spPr>
        <p:txBody>
          <a:bodyPr>
            <a:spAutoFit/>
          </a:bodyPr>
          <a:lstStyle/>
          <a:p>
            <a:pPr>
              <a:spcBef>
                <a:spcPct val="50000"/>
              </a:spcBef>
            </a:pPr>
            <a:r>
              <a:rPr lang="en-US" sz="2000"/>
              <a:t>L­ìi r×u b¹c s¸ng lÊp l¸nh.</a:t>
            </a:r>
          </a:p>
        </p:txBody>
      </p:sp>
      <p:sp>
        <p:nvSpPr>
          <p:cNvPr id="15436" name="Text Box 76"/>
          <p:cNvSpPr txBox="1">
            <a:spLocks noChangeArrowheads="1"/>
          </p:cNvSpPr>
          <p:nvPr/>
        </p:nvSpPr>
        <p:spPr bwMode="auto">
          <a:xfrm>
            <a:off x="2209800" y="2990850"/>
            <a:ext cx="1676400" cy="2800350"/>
          </a:xfrm>
          <a:prstGeom prst="rect">
            <a:avLst/>
          </a:prstGeom>
          <a:noFill/>
          <a:ln>
            <a:noFill/>
          </a:ln>
          <a:effectLst/>
          <a:extLst>
            <a:ext uri="{909E8E84-426E-40DD-AFC4-6F175D3DCCD1}"/>
            <a:ext uri="{91240B29-F687-4F45-9708-019B960494DF}"/>
            <a:ext uri="{AF507438-7753-43E0-B8FC-AC1667EBCBE1}"/>
          </a:extLst>
        </p:spPr>
        <p:txBody>
          <a:bodyPr>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spcBef>
                <a:spcPct val="20000"/>
              </a:spcBef>
              <a:defRPr/>
            </a:pPr>
            <a:r>
              <a:rPr lang="en-US" sz="2000" dirty="0" err="1" smtClean="0"/>
              <a:t>Cô</a:t>
            </a:r>
            <a:r>
              <a:rPr lang="en-US" sz="2000" dirty="0" smtClean="0"/>
              <a:t> </a:t>
            </a:r>
            <a:r>
              <a:rPr lang="en-US" sz="2000" dirty="0" err="1" smtClean="0"/>
              <a:t>gi</a:t>
            </a:r>
            <a:r>
              <a:rPr lang="en-US" sz="2000" dirty="0" smtClean="0"/>
              <a:t>µ </a:t>
            </a:r>
            <a:r>
              <a:rPr lang="en-US" sz="2000" dirty="0" err="1" smtClean="0"/>
              <a:t>vít</a:t>
            </a:r>
            <a:r>
              <a:rPr lang="en-US" sz="2000" dirty="0" smtClean="0"/>
              <a:t> </a:t>
            </a:r>
            <a:r>
              <a:rPr lang="en-US" sz="2000" dirty="0" err="1" smtClean="0"/>
              <a:t>lªn</a:t>
            </a:r>
            <a:r>
              <a:rPr lang="en-US" sz="2000" dirty="0" smtClean="0"/>
              <a:t> </a:t>
            </a:r>
            <a:r>
              <a:rPr lang="en-US" sz="2000" dirty="0" err="1" smtClean="0"/>
              <a:t>l­</a:t>
            </a:r>
            <a:r>
              <a:rPr lang="en-US" sz="2000" dirty="0" err="1" smtClean="0">
                <a:latin typeface="+mj-lt"/>
              </a:rPr>
              <a:t>ư</a:t>
            </a:r>
            <a:r>
              <a:rPr lang="en-US" sz="2000" dirty="0" err="1" smtClean="0"/>
              <a:t>ìi</a:t>
            </a:r>
            <a:r>
              <a:rPr lang="en-US" sz="2000" dirty="0" smtClean="0"/>
              <a:t> </a:t>
            </a:r>
            <a:r>
              <a:rPr lang="en-US" sz="2000" dirty="0" err="1" smtClean="0"/>
              <a:t>r×u</a:t>
            </a:r>
            <a:r>
              <a:rPr lang="en-US" sz="2000" dirty="0" smtClean="0"/>
              <a:t> </a:t>
            </a:r>
            <a:r>
              <a:rPr lang="en-US" sz="2000" dirty="0" err="1" smtClean="0"/>
              <a:t>thø</a:t>
            </a:r>
            <a:r>
              <a:rPr lang="en-US" sz="2000" dirty="0" smtClean="0"/>
              <a:t> </a:t>
            </a:r>
            <a:r>
              <a:rPr lang="en-US" sz="2000" dirty="0" err="1" smtClean="0"/>
              <a:t>ba</a:t>
            </a:r>
            <a:r>
              <a:rPr lang="en-US" sz="2000" dirty="0" smtClean="0"/>
              <a:t>, </a:t>
            </a:r>
            <a:r>
              <a:rPr lang="en-US" sz="2000" dirty="0" err="1" smtClean="0"/>
              <a:t>chØ</a:t>
            </a:r>
            <a:r>
              <a:rPr lang="en-US" sz="2000" dirty="0" smtClean="0"/>
              <a:t> </a:t>
            </a:r>
            <a:r>
              <a:rPr lang="en-US" sz="2000" dirty="0" err="1" smtClean="0"/>
              <a:t>tay</a:t>
            </a:r>
            <a:r>
              <a:rPr lang="en-US" sz="2000" dirty="0" smtClean="0"/>
              <a:t> </a:t>
            </a:r>
            <a:r>
              <a:rPr lang="en-US" sz="2000" dirty="0" err="1" smtClean="0"/>
              <a:t>vµo</a:t>
            </a:r>
            <a:r>
              <a:rPr lang="en-US" sz="2000" dirty="0" smtClean="0"/>
              <a:t> </a:t>
            </a:r>
            <a:r>
              <a:rPr lang="en-US" sz="2000" dirty="0" err="1" smtClean="0"/>
              <a:t>l­ìi</a:t>
            </a:r>
            <a:r>
              <a:rPr lang="en-US" sz="2000" dirty="0" smtClean="0"/>
              <a:t> </a:t>
            </a:r>
            <a:r>
              <a:rPr lang="en-US" sz="2000" dirty="0" err="1" smtClean="0"/>
              <a:t>r×u</a:t>
            </a:r>
            <a:r>
              <a:rPr lang="en-US" sz="2000" dirty="0" smtClean="0"/>
              <a:t>. </a:t>
            </a:r>
            <a:r>
              <a:rPr lang="en-US" sz="2000" dirty="0" err="1" smtClean="0"/>
              <a:t>Chµng</a:t>
            </a:r>
            <a:r>
              <a:rPr lang="en-US" sz="2000" dirty="0" smtClean="0"/>
              <a:t> </a:t>
            </a:r>
            <a:r>
              <a:rPr lang="en-US" sz="2000" dirty="0" err="1" smtClean="0"/>
              <a:t>trai</a:t>
            </a:r>
            <a:r>
              <a:rPr lang="en-US" sz="2000" dirty="0" smtClean="0"/>
              <a:t> </a:t>
            </a:r>
            <a:r>
              <a:rPr lang="en-US" sz="2000" dirty="0" err="1" smtClean="0"/>
              <a:t>gi</a:t>
            </a:r>
            <a:r>
              <a:rPr lang="en-US" sz="2000" dirty="0" smtClean="0"/>
              <a:t>¬ </a:t>
            </a:r>
            <a:r>
              <a:rPr lang="en-US" sz="2000" dirty="0" err="1" smtClean="0"/>
              <a:t>hai</a:t>
            </a:r>
            <a:r>
              <a:rPr lang="en-US" sz="2000" dirty="0" smtClean="0"/>
              <a:t> </a:t>
            </a:r>
            <a:r>
              <a:rPr lang="en-US" sz="2000" dirty="0" err="1" smtClean="0"/>
              <a:t>tay</a:t>
            </a:r>
            <a:r>
              <a:rPr lang="en-US" sz="2000" dirty="0" smtClean="0"/>
              <a:t> </a:t>
            </a:r>
            <a:r>
              <a:rPr lang="en-US" sz="2000" dirty="0" err="1" smtClean="0"/>
              <a:t>lªn</a:t>
            </a:r>
            <a:r>
              <a:rPr lang="en-US" sz="2000" dirty="0" smtClean="0"/>
              <a:t> </a:t>
            </a:r>
            <a:r>
              <a:rPr lang="en-US" sz="2000" dirty="0" err="1" smtClean="0"/>
              <a:t>trêi</a:t>
            </a:r>
            <a:r>
              <a:rPr lang="en-US" sz="2000" dirty="0" smtClean="0"/>
              <a:t>.</a:t>
            </a:r>
          </a:p>
          <a:p>
            <a:pPr eaLnBrk="1" hangingPunct="1">
              <a:spcBef>
                <a:spcPct val="50000"/>
              </a:spcBef>
              <a:defRPr/>
            </a:pPr>
            <a:endParaRPr lang="en-US" dirty="0" smtClean="0"/>
          </a:p>
        </p:txBody>
      </p:sp>
      <p:sp>
        <p:nvSpPr>
          <p:cNvPr id="15438" name="Text Box 78"/>
          <p:cNvSpPr txBox="1">
            <a:spLocks noChangeArrowheads="1"/>
          </p:cNvSpPr>
          <p:nvPr/>
        </p:nvSpPr>
        <p:spPr bwMode="auto">
          <a:xfrm>
            <a:off x="3886200" y="3032125"/>
            <a:ext cx="2286000" cy="2378075"/>
          </a:xfrm>
          <a:prstGeom prst="rect">
            <a:avLst/>
          </a:prstGeom>
          <a:noFill/>
          <a:ln w="9525">
            <a:noFill/>
            <a:miter lim="800000"/>
            <a:headEnd/>
            <a:tailEnd/>
          </a:ln>
        </p:spPr>
        <p:txBody>
          <a:bodyPr>
            <a:spAutoFit/>
          </a:bodyPr>
          <a:lstStyle/>
          <a:p>
            <a:pPr>
              <a:spcBef>
                <a:spcPct val="20000"/>
              </a:spcBef>
            </a:pPr>
            <a:r>
              <a:rPr lang="en-US" sz="2000"/>
              <a:t>Cô hái : “ L­ìi r×u nµy cã ph¶i cña con kh«ng?” Chµng trai mõng rì : “ §©y míi ®óng lµ r×u cña con.”</a:t>
            </a:r>
          </a:p>
          <a:p>
            <a:pPr>
              <a:spcBef>
                <a:spcPct val="50000"/>
              </a:spcBef>
            </a:pPr>
            <a:endParaRPr lang="en-US" sz="2000"/>
          </a:p>
        </p:txBody>
      </p:sp>
      <p:sp>
        <p:nvSpPr>
          <p:cNvPr id="15439" name="Text Box 79"/>
          <p:cNvSpPr txBox="1">
            <a:spLocks noChangeArrowheads="1"/>
          </p:cNvSpPr>
          <p:nvPr/>
        </p:nvSpPr>
        <p:spPr bwMode="auto">
          <a:xfrm>
            <a:off x="6400800" y="3200400"/>
            <a:ext cx="1447800" cy="1614488"/>
          </a:xfrm>
          <a:prstGeom prst="rect">
            <a:avLst/>
          </a:prstGeom>
          <a:noFill/>
          <a:ln w="9525">
            <a:noFill/>
            <a:miter lim="800000"/>
            <a:headEnd/>
            <a:tailEnd/>
          </a:ln>
        </p:spPr>
        <p:txBody>
          <a:bodyPr>
            <a:spAutoFit/>
          </a:bodyPr>
          <a:lstStyle/>
          <a:p>
            <a:pPr>
              <a:spcBef>
                <a:spcPct val="20000"/>
              </a:spcBef>
            </a:pPr>
            <a:r>
              <a:rPr lang="en-US" sz="2000"/>
              <a:t>Chµng trai vÎ mÆt hín hë.</a:t>
            </a:r>
            <a:r>
              <a:rPr lang="en-US"/>
              <a:t> </a:t>
            </a:r>
          </a:p>
          <a:p>
            <a:pPr>
              <a:spcBef>
                <a:spcPct val="50000"/>
              </a:spcBef>
            </a:pPr>
            <a:endParaRPr lang="en-US"/>
          </a:p>
        </p:txBody>
      </p:sp>
      <p:sp>
        <p:nvSpPr>
          <p:cNvPr id="15440" name="Text Box 80"/>
          <p:cNvSpPr txBox="1">
            <a:spLocks noChangeArrowheads="1"/>
          </p:cNvSpPr>
          <p:nvPr/>
        </p:nvSpPr>
        <p:spPr bwMode="auto">
          <a:xfrm>
            <a:off x="8001000" y="3398838"/>
            <a:ext cx="914400" cy="1262062"/>
          </a:xfrm>
          <a:prstGeom prst="rect">
            <a:avLst/>
          </a:prstGeom>
          <a:noFill/>
          <a:ln w="9525">
            <a:noFill/>
            <a:miter lim="800000"/>
            <a:headEnd/>
            <a:tailEnd/>
          </a:ln>
        </p:spPr>
        <p:txBody>
          <a:bodyPr>
            <a:spAutoFit/>
          </a:bodyPr>
          <a:lstStyle/>
          <a:p>
            <a:pPr>
              <a:spcBef>
                <a:spcPct val="20000"/>
              </a:spcBef>
            </a:pPr>
            <a:r>
              <a:rPr lang="en-US" sz="2000"/>
              <a:t>L­ìi r×u s¾t.</a:t>
            </a:r>
          </a:p>
          <a:p>
            <a:pPr>
              <a:spcBef>
                <a:spcPct val="50000"/>
              </a:spcBef>
            </a:pPr>
            <a:endParaRPr lang="en-US"/>
          </a:p>
        </p:txBody>
      </p:sp>
      <p:sp>
        <p:nvSpPr>
          <p:cNvPr id="15446" name="Text Box 86"/>
          <p:cNvSpPr txBox="1">
            <a:spLocks noChangeArrowheads="1"/>
          </p:cNvSpPr>
          <p:nvPr/>
        </p:nvSpPr>
        <p:spPr bwMode="auto">
          <a:xfrm flipH="1">
            <a:off x="2155825" y="5165725"/>
            <a:ext cx="1501775" cy="2073275"/>
          </a:xfrm>
          <a:prstGeom prst="rect">
            <a:avLst/>
          </a:prstGeom>
          <a:noFill/>
          <a:ln w="9525">
            <a:noFill/>
            <a:miter lim="800000"/>
            <a:headEnd/>
            <a:tailEnd/>
          </a:ln>
        </p:spPr>
        <p:txBody>
          <a:bodyPr>
            <a:spAutoFit/>
          </a:bodyPr>
          <a:lstStyle/>
          <a:p>
            <a:pPr>
              <a:spcBef>
                <a:spcPct val="20000"/>
              </a:spcBef>
            </a:pPr>
            <a:r>
              <a:rPr lang="en-US" sz="2000"/>
              <a:t>Cô giµ tÆng chµng trai c¶ ba l­ìi r×u. Chµng ch¾p tay t¹ ¬n.</a:t>
            </a:r>
          </a:p>
          <a:p>
            <a:pPr>
              <a:spcBef>
                <a:spcPct val="50000"/>
              </a:spcBef>
            </a:pPr>
            <a:endParaRPr lang="en-US" sz="2000"/>
          </a:p>
        </p:txBody>
      </p:sp>
      <p:sp>
        <p:nvSpPr>
          <p:cNvPr id="15447" name="Text Box 87"/>
          <p:cNvSpPr txBox="1">
            <a:spLocks noChangeArrowheads="1"/>
          </p:cNvSpPr>
          <p:nvPr/>
        </p:nvSpPr>
        <p:spPr bwMode="auto">
          <a:xfrm>
            <a:off x="3962400" y="5029200"/>
            <a:ext cx="2438400" cy="2492375"/>
          </a:xfrm>
          <a:prstGeom prst="rect">
            <a:avLst/>
          </a:prstGeom>
          <a:noFill/>
          <a:ln w="9525">
            <a:noFill/>
            <a:miter lim="800000"/>
            <a:headEnd/>
            <a:tailEnd/>
          </a:ln>
        </p:spPr>
        <p:txBody>
          <a:bodyPr>
            <a:spAutoFit/>
          </a:bodyPr>
          <a:lstStyle/>
          <a:p>
            <a:pPr>
              <a:spcBef>
                <a:spcPct val="20000"/>
              </a:spcBef>
            </a:pPr>
            <a:r>
              <a:rPr lang="en-US" sz="2000"/>
              <a:t>Cô khen : “ Con lµ ng­êi trung thùc, thËt thµ. Ta tÆng con c¶ ba l­ìi r×u”. Chµng trai mõng rì nãi” Ch¸u c¶m ¬n cô”.</a:t>
            </a:r>
          </a:p>
          <a:p>
            <a:pPr>
              <a:spcBef>
                <a:spcPct val="50000"/>
              </a:spcBef>
            </a:pPr>
            <a:endParaRPr lang="en-US"/>
          </a:p>
        </p:txBody>
      </p:sp>
      <p:sp>
        <p:nvSpPr>
          <p:cNvPr id="15448" name="Text Box 88"/>
          <p:cNvSpPr txBox="1">
            <a:spLocks noChangeArrowheads="1"/>
          </p:cNvSpPr>
          <p:nvPr/>
        </p:nvSpPr>
        <p:spPr bwMode="auto">
          <a:xfrm>
            <a:off x="6553200" y="5029200"/>
            <a:ext cx="1295400" cy="2185988"/>
          </a:xfrm>
          <a:prstGeom prst="rect">
            <a:avLst/>
          </a:prstGeom>
          <a:noFill/>
          <a:ln>
            <a:noFill/>
          </a:ln>
          <a:effectLst/>
          <a:extLst>
            <a:ext uri="{909E8E84-426E-40DD-AFC4-6F175D3DCCD1}"/>
            <a:ext uri="{91240B29-F687-4F45-9708-019B960494DF}"/>
            <a:ext uri="{AF507438-7753-43E0-B8FC-AC1667EBCBE1}"/>
          </a:extLst>
        </p:spPr>
        <p:txBody>
          <a:bodyPr>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spcBef>
                <a:spcPct val="20000"/>
              </a:spcBef>
              <a:defRPr/>
            </a:pPr>
            <a:r>
              <a:rPr lang="en-US" sz="2000" dirty="0" err="1" smtClean="0"/>
              <a:t>Cô</a:t>
            </a:r>
            <a:r>
              <a:rPr lang="en-US" sz="2000" dirty="0" smtClean="0"/>
              <a:t> </a:t>
            </a:r>
            <a:r>
              <a:rPr lang="en-US" sz="2000" dirty="0" err="1" smtClean="0"/>
              <a:t>gi</a:t>
            </a:r>
            <a:r>
              <a:rPr lang="en-US" sz="2000" dirty="0" smtClean="0"/>
              <a:t>µ </a:t>
            </a:r>
            <a:r>
              <a:rPr lang="en-US" sz="2000" dirty="0" err="1" smtClean="0"/>
              <a:t>vÎ</a:t>
            </a:r>
            <a:r>
              <a:rPr lang="en-US" sz="2000" dirty="0" smtClean="0"/>
              <a:t> </a:t>
            </a:r>
            <a:r>
              <a:rPr lang="en-US" sz="2000" dirty="0" err="1" smtClean="0"/>
              <a:t>hµi</a:t>
            </a:r>
            <a:r>
              <a:rPr lang="en-US" sz="2000" dirty="0" smtClean="0"/>
              <a:t> </a:t>
            </a:r>
            <a:r>
              <a:rPr lang="en-US" sz="2000" dirty="0" err="1" smtClean="0"/>
              <a:t>lßng</a:t>
            </a:r>
            <a:r>
              <a:rPr lang="en-US" sz="2000" dirty="0" smtClean="0"/>
              <a:t>. </a:t>
            </a:r>
            <a:r>
              <a:rPr lang="en-US" sz="2000" dirty="0" err="1" smtClean="0"/>
              <a:t>Chµng</a:t>
            </a:r>
            <a:r>
              <a:rPr lang="en-US" sz="2000" dirty="0" smtClean="0"/>
              <a:t> </a:t>
            </a:r>
            <a:r>
              <a:rPr lang="en-US" sz="2000" dirty="0" err="1" smtClean="0"/>
              <a:t>trai</a:t>
            </a:r>
            <a:r>
              <a:rPr lang="en-US" sz="2000" dirty="0" smtClean="0"/>
              <a:t> </a:t>
            </a:r>
            <a:r>
              <a:rPr lang="en-US" sz="2000" dirty="0" err="1" smtClean="0"/>
              <a:t>vÎ</a:t>
            </a:r>
            <a:r>
              <a:rPr lang="en-US" sz="2000" dirty="0" smtClean="0"/>
              <a:t> </a:t>
            </a:r>
            <a:r>
              <a:rPr lang="en-US" sz="2000" dirty="0" err="1" smtClean="0"/>
              <a:t>mÆt</a:t>
            </a:r>
            <a:r>
              <a:rPr lang="en-US" sz="2000" dirty="0" smtClean="0"/>
              <a:t> </a:t>
            </a:r>
            <a:r>
              <a:rPr lang="en-US" sz="2000" dirty="0" err="1" smtClean="0"/>
              <a:t>vui</a:t>
            </a:r>
            <a:r>
              <a:rPr lang="en-US" sz="2000" dirty="0" smtClean="0"/>
              <a:t> </a:t>
            </a:r>
            <a:r>
              <a:rPr lang="en-US" sz="2000" dirty="0" err="1" smtClean="0"/>
              <a:t>s­</a:t>
            </a:r>
            <a:r>
              <a:rPr lang="en-US" sz="2000" dirty="0" err="1" smtClean="0">
                <a:latin typeface="+mj-lt"/>
              </a:rPr>
              <a:t>ư</a:t>
            </a:r>
            <a:r>
              <a:rPr lang="en-US" sz="2000" dirty="0" err="1" smtClean="0"/>
              <a:t>íng</a:t>
            </a:r>
            <a:r>
              <a:rPr lang="en-US" sz="2000" dirty="0" smtClean="0"/>
              <a:t>.</a:t>
            </a:r>
          </a:p>
          <a:p>
            <a:pPr eaLnBrk="1" hangingPunct="1">
              <a:spcBef>
                <a:spcPct val="50000"/>
              </a:spcBef>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5450"/>
                                        </p:tgtEl>
                                        <p:attrNameLst>
                                          <p:attrName>style.visibility</p:attrName>
                                        </p:attrNameLst>
                                      </p:cBhvr>
                                      <p:to>
                                        <p:strVal val="visible"/>
                                      </p:to>
                                    </p:set>
                                    <p:animEffect transition="in" filter="box(in)">
                                      <p:cBhvr>
                                        <p:cTn id="7" dur="500"/>
                                        <p:tgtEl>
                                          <p:spTgt spid="15450"/>
                                        </p:tgtEl>
                                      </p:cBhvr>
                                    </p:animEffect>
                                  </p:childTnLst>
                                </p:cTn>
                              </p:par>
                              <p:par>
                                <p:cTn id="8" presetID="4" presetClass="entr" presetSubtype="16" fill="hold" nodeType="withEffect">
                                  <p:stCondLst>
                                    <p:cond delay="0"/>
                                  </p:stCondLst>
                                  <p:childTnLst>
                                    <p:set>
                                      <p:cBhvr>
                                        <p:cTn id="9" dur="1" fill="hold">
                                          <p:stCondLst>
                                            <p:cond delay="0"/>
                                          </p:stCondLst>
                                        </p:cTn>
                                        <p:tgtEl>
                                          <p:spTgt spid="86072"/>
                                        </p:tgtEl>
                                        <p:attrNameLst>
                                          <p:attrName>style.visibility</p:attrName>
                                        </p:attrNameLst>
                                      </p:cBhvr>
                                      <p:to>
                                        <p:strVal val="visible"/>
                                      </p:to>
                                    </p:set>
                                    <p:animEffect transition="in" filter="box(in)">
                                      <p:cBhvr>
                                        <p:cTn id="10" dur="500"/>
                                        <p:tgtEl>
                                          <p:spTgt spid="86072"/>
                                        </p:tgtEl>
                                      </p:cBhvr>
                                    </p:animEffect>
                                  </p:childTnLst>
                                </p:cTn>
                              </p:par>
                              <p:par>
                                <p:cTn id="11" presetID="4" presetClass="entr" presetSubtype="16" fill="hold" nodeType="withEffect">
                                  <p:stCondLst>
                                    <p:cond delay="0"/>
                                  </p:stCondLst>
                                  <p:childTnLst>
                                    <p:set>
                                      <p:cBhvr>
                                        <p:cTn id="12" dur="1" fill="hold">
                                          <p:stCondLst>
                                            <p:cond delay="0"/>
                                          </p:stCondLst>
                                        </p:cTn>
                                        <p:tgtEl>
                                          <p:spTgt spid="86073"/>
                                        </p:tgtEl>
                                        <p:attrNameLst>
                                          <p:attrName>style.visibility</p:attrName>
                                        </p:attrNameLst>
                                      </p:cBhvr>
                                      <p:to>
                                        <p:strVal val="visible"/>
                                      </p:to>
                                    </p:set>
                                    <p:animEffect transition="in" filter="box(in)">
                                      <p:cBhvr>
                                        <p:cTn id="13" dur="500"/>
                                        <p:tgtEl>
                                          <p:spTgt spid="86073"/>
                                        </p:tgtEl>
                                      </p:cBhvr>
                                    </p:animEffect>
                                  </p:childTnLst>
                                </p:cTn>
                              </p:par>
                              <p:par>
                                <p:cTn id="14" presetID="4" presetClass="entr" presetSubtype="16" fill="hold" nodeType="withEffect">
                                  <p:stCondLst>
                                    <p:cond delay="0"/>
                                  </p:stCondLst>
                                  <p:childTnLst>
                                    <p:set>
                                      <p:cBhvr>
                                        <p:cTn id="15" dur="1" fill="hold">
                                          <p:stCondLst>
                                            <p:cond delay="0"/>
                                          </p:stCondLst>
                                        </p:cTn>
                                        <p:tgtEl>
                                          <p:spTgt spid="86071"/>
                                        </p:tgtEl>
                                        <p:attrNameLst>
                                          <p:attrName>style.visibility</p:attrName>
                                        </p:attrNameLst>
                                      </p:cBhvr>
                                      <p:to>
                                        <p:strVal val="visible"/>
                                      </p:to>
                                    </p:set>
                                    <p:animEffect transition="in" filter="box(in)">
                                      <p:cBhvr>
                                        <p:cTn id="16" dur="500"/>
                                        <p:tgtEl>
                                          <p:spTgt spid="8607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5426"/>
                                        </p:tgtEl>
                                        <p:attrNameLst>
                                          <p:attrName>style.visibility</p:attrName>
                                        </p:attrNameLst>
                                      </p:cBhvr>
                                      <p:to>
                                        <p:strVal val="visible"/>
                                      </p:to>
                                    </p:set>
                                    <p:animEffect transition="in" filter="box(in)">
                                      <p:cBhvr>
                                        <p:cTn id="21" dur="500"/>
                                        <p:tgtEl>
                                          <p:spTgt spid="1542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5427"/>
                                        </p:tgtEl>
                                        <p:attrNameLst>
                                          <p:attrName>style.visibility</p:attrName>
                                        </p:attrNameLst>
                                      </p:cBhvr>
                                      <p:to>
                                        <p:strVal val="visible"/>
                                      </p:to>
                                    </p:set>
                                    <p:animEffect transition="in" filter="box(in)">
                                      <p:cBhvr>
                                        <p:cTn id="26" dur="500"/>
                                        <p:tgtEl>
                                          <p:spTgt spid="1542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5430"/>
                                        </p:tgtEl>
                                        <p:attrNameLst>
                                          <p:attrName>style.visibility</p:attrName>
                                        </p:attrNameLst>
                                      </p:cBhvr>
                                      <p:to>
                                        <p:strVal val="visible"/>
                                      </p:to>
                                    </p:set>
                                    <p:animEffect transition="in" filter="box(in)">
                                      <p:cBhvr>
                                        <p:cTn id="31" dur="500"/>
                                        <p:tgtEl>
                                          <p:spTgt spid="1543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15436"/>
                                        </p:tgtEl>
                                        <p:attrNameLst>
                                          <p:attrName>style.visibility</p:attrName>
                                        </p:attrNameLst>
                                      </p:cBhvr>
                                      <p:to>
                                        <p:strVal val="visible"/>
                                      </p:to>
                                    </p:set>
                                    <p:animEffect transition="in" filter="box(in)">
                                      <p:cBhvr>
                                        <p:cTn id="36" dur="500"/>
                                        <p:tgtEl>
                                          <p:spTgt spid="1543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15438"/>
                                        </p:tgtEl>
                                        <p:attrNameLst>
                                          <p:attrName>style.visibility</p:attrName>
                                        </p:attrNameLst>
                                      </p:cBhvr>
                                      <p:to>
                                        <p:strVal val="visible"/>
                                      </p:to>
                                    </p:set>
                                    <p:animEffect transition="in" filter="box(in)">
                                      <p:cBhvr>
                                        <p:cTn id="41" dur="500"/>
                                        <p:tgtEl>
                                          <p:spTgt spid="1543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15439"/>
                                        </p:tgtEl>
                                        <p:attrNameLst>
                                          <p:attrName>style.visibility</p:attrName>
                                        </p:attrNameLst>
                                      </p:cBhvr>
                                      <p:to>
                                        <p:strVal val="visible"/>
                                      </p:to>
                                    </p:set>
                                    <p:animEffect transition="in" filter="box(in)">
                                      <p:cBhvr>
                                        <p:cTn id="46" dur="500"/>
                                        <p:tgtEl>
                                          <p:spTgt spid="1543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15440"/>
                                        </p:tgtEl>
                                        <p:attrNameLst>
                                          <p:attrName>style.visibility</p:attrName>
                                        </p:attrNameLst>
                                      </p:cBhvr>
                                      <p:to>
                                        <p:strVal val="visible"/>
                                      </p:to>
                                    </p:set>
                                    <p:animEffect transition="in" filter="box(in)">
                                      <p:cBhvr>
                                        <p:cTn id="51" dur="500"/>
                                        <p:tgtEl>
                                          <p:spTgt spid="15440"/>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15446"/>
                                        </p:tgtEl>
                                        <p:attrNameLst>
                                          <p:attrName>style.visibility</p:attrName>
                                        </p:attrNameLst>
                                      </p:cBhvr>
                                      <p:to>
                                        <p:strVal val="visible"/>
                                      </p:to>
                                    </p:set>
                                    <p:animEffect transition="in" filter="box(in)">
                                      <p:cBhvr>
                                        <p:cTn id="56" dur="500"/>
                                        <p:tgtEl>
                                          <p:spTgt spid="15446"/>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4" presetClass="entr" presetSubtype="16" fill="hold" grpId="0" nodeType="clickEffect">
                                  <p:stCondLst>
                                    <p:cond delay="0"/>
                                  </p:stCondLst>
                                  <p:childTnLst>
                                    <p:set>
                                      <p:cBhvr>
                                        <p:cTn id="60" dur="1" fill="hold">
                                          <p:stCondLst>
                                            <p:cond delay="0"/>
                                          </p:stCondLst>
                                        </p:cTn>
                                        <p:tgtEl>
                                          <p:spTgt spid="15447"/>
                                        </p:tgtEl>
                                        <p:attrNameLst>
                                          <p:attrName>style.visibility</p:attrName>
                                        </p:attrNameLst>
                                      </p:cBhvr>
                                      <p:to>
                                        <p:strVal val="visible"/>
                                      </p:to>
                                    </p:set>
                                    <p:animEffect transition="in" filter="box(in)">
                                      <p:cBhvr>
                                        <p:cTn id="61" dur="500"/>
                                        <p:tgtEl>
                                          <p:spTgt spid="15447"/>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4" presetClass="entr" presetSubtype="16" fill="hold" grpId="0" nodeType="clickEffect">
                                  <p:stCondLst>
                                    <p:cond delay="0"/>
                                  </p:stCondLst>
                                  <p:childTnLst>
                                    <p:set>
                                      <p:cBhvr>
                                        <p:cTn id="65" dur="1" fill="hold">
                                          <p:stCondLst>
                                            <p:cond delay="0"/>
                                          </p:stCondLst>
                                        </p:cTn>
                                        <p:tgtEl>
                                          <p:spTgt spid="15448"/>
                                        </p:tgtEl>
                                        <p:attrNameLst>
                                          <p:attrName>style.visibility</p:attrName>
                                        </p:attrNameLst>
                                      </p:cBhvr>
                                      <p:to>
                                        <p:strVal val="visible"/>
                                      </p:to>
                                    </p:set>
                                    <p:animEffect transition="in" filter="box(in)">
                                      <p:cBhvr>
                                        <p:cTn id="66" dur="500"/>
                                        <p:tgtEl>
                                          <p:spTgt spid="15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26" grpId="0"/>
      <p:bldP spid="15427" grpId="0"/>
      <p:bldP spid="15430" grpId="0"/>
      <p:bldP spid="15436" grpId="0"/>
      <p:bldP spid="15438" grpId="0"/>
      <p:bldP spid="15439" grpId="0"/>
      <p:bldP spid="15440" grpId="0"/>
      <p:bldP spid="15446" grpId="0"/>
      <p:bldP spid="15447" grpId="0"/>
      <p:bldP spid="1544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114" name="Group 2"/>
          <p:cNvGraphicFramePr>
            <a:graphicFrameLocks noGrp="1"/>
          </p:cNvGraphicFramePr>
          <p:nvPr>
            <p:ph sz="half" idx="1"/>
          </p:nvPr>
        </p:nvGraphicFramePr>
        <p:xfrm>
          <a:off x="228600" y="304800"/>
          <a:ext cx="8662988" cy="6478589"/>
        </p:xfrm>
        <a:graphic>
          <a:graphicData uri="http://schemas.openxmlformats.org/drawingml/2006/table">
            <a:tbl>
              <a:tblPr/>
              <a:tblGrid>
                <a:gridCol w="1905000"/>
                <a:gridCol w="1676400"/>
                <a:gridCol w="2514600"/>
                <a:gridCol w="1593850"/>
                <a:gridCol w="973138"/>
              </a:tblGrid>
              <a:tr h="7315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rgbClr val="FF3300"/>
                          </a:solidFill>
                          <a:effectLst/>
                          <a:latin typeface="Times New Roman" pitchFamily="18" charset="0"/>
                        </a:rPr>
                        <a:t>Đoạn</a:t>
                      </a:r>
                      <a:endParaRPr kumimoji="0" lang="en-US" sz="1400" b="0" i="0" u="none" strike="noStrike" cap="none" normalizeH="0" baseline="0" dirty="0" smtClean="0">
                        <a:ln>
                          <a:noFill/>
                        </a:ln>
                        <a:solidFill>
                          <a:srgbClr val="FF3300"/>
                        </a:solidFill>
                        <a:effectLst/>
                        <a:latin typeface="Times New Roman" pitchFamily="18"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FF3300"/>
                          </a:solidFill>
                          <a:effectLst/>
                          <a:latin typeface="Times New Roman" pitchFamily="18" charset="0"/>
                        </a:rPr>
                        <a:t>Nhân vật làm gì?</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FF3300"/>
                          </a:solidFill>
                          <a:effectLst/>
                          <a:latin typeface="Times New Roman" pitchFamily="18" charset="0"/>
                        </a:rPr>
                        <a:t>Nhân vật nói gì?</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FF3300"/>
                          </a:solidFill>
                          <a:effectLst/>
                          <a:latin typeface="Times New Roman" pitchFamily="18" charset="0"/>
                        </a:rPr>
                        <a:t>Ngoại hình nhân vật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FF3300"/>
                          </a:solidFill>
                          <a:effectLst/>
                          <a:latin typeface="Times New Roman" pitchFamily="18" charset="0"/>
                        </a:rPr>
                        <a:t>Lưỡi rìu vàng, bạc, sắt</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58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VnTime" pitchFamily="34" charset="0"/>
                        </a:rPr>
                        <a:t>Chµng</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tiÒu</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phu</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ang</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èn</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cñ</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th</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mj-lt"/>
                        </a:rPr>
                        <a:t>l­ưỡi</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r×u</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bÞ</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v¨ng</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xuèng</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s«ng</a:t>
                      </a:r>
                      <a:r>
                        <a:rPr kumimoji="0" lang="en-US" sz="1400" b="0" i="0" u="none" strike="noStrike" cap="none" normalizeH="0" baseline="0" dirty="0" smtClean="0">
                          <a:ln>
                            <a:noFill/>
                          </a:ln>
                          <a:solidFill>
                            <a:schemeClr val="tx1"/>
                          </a:solidFill>
                          <a:effectLst/>
                          <a:latin typeface=".VnTime" pitchFamily="34" charset="0"/>
                        </a:rPr>
                        <a: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nTime" pitchFamily="34" charset="0"/>
                        </a:rPr>
                        <a:t>“C¶ </a:t>
                      </a:r>
                      <a:r>
                        <a:rPr kumimoji="0" lang="en-US" sz="1400" b="0" i="0" u="none" strike="noStrike" cap="none" normalizeH="0" baseline="0" dirty="0" err="1" smtClean="0">
                          <a:ln>
                            <a:noFill/>
                          </a:ln>
                          <a:solidFill>
                            <a:schemeClr val="tx1"/>
                          </a:solidFill>
                          <a:effectLst/>
                          <a:latin typeface=".VnTime" pitchFamily="34" charset="0"/>
                        </a:rPr>
                        <a:t>gia</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tµi</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nh</a:t>
                      </a:r>
                      <a:r>
                        <a:rPr kumimoji="0" lang="en-US" sz="1400" b="0" i="0" u="none" strike="noStrike" cap="none" normalizeH="0" baseline="0" dirty="0" smtClean="0">
                          <a:ln>
                            <a:noFill/>
                          </a:ln>
                          <a:solidFill>
                            <a:schemeClr val="tx1"/>
                          </a:solidFill>
                          <a:effectLst/>
                          <a:latin typeface=".VnTime" pitchFamily="34" charset="0"/>
                        </a:rPr>
                        <a:t>µ ta </a:t>
                      </a:r>
                      <a:r>
                        <a:rPr kumimoji="0" lang="en-US" sz="1400" b="0" i="0" u="none" strike="noStrike" cap="none" normalizeH="0" baseline="0" dirty="0" err="1" smtClean="0">
                          <a:ln>
                            <a:noFill/>
                          </a:ln>
                          <a:solidFill>
                            <a:schemeClr val="tx1"/>
                          </a:solidFill>
                          <a:effectLst/>
                          <a:latin typeface=".VnTime" pitchFamily="34" charset="0"/>
                        </a:rPr>
                        <a:t>chØ</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cã</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l­</a:t>
                      </a:r>
                      <a:r>
                        <a:rPr kumimoji="0" lang="en-US" sz="1400" b="0" i="0" u="none" strike="noStrike" cap="none" normalizeH="0" baseline="0" dirty="0" err="1" smtClean="0">
                          <a:ln>
                            <a:noFill/>
                          </a:ln>
                          <a:solidFill>
                            <a:schemeClr val="tx1"/>
                          </a:solidFill>
                          <a:effectLst/>
                          <a:latin typeface="+mj-lt"/>
                        </a:rPr>
                        <a:t>ư</a:t>
                      </a:r>
                      <a:r>
                        <a:rPr kumimoji="0" lang="en-US" sz="1400" b="0" i="0" u="none" strike="noStrike" cap="none" normalizeH="0" baseline="0" dirty="0" err="1" smtClean="0">
                          <a:ln>
                            <a:noFill/>
                          </a:ln>
                          <a:solidFill>
                            <a:schemeClr val="tx1"/>
                          </a:solidFill>
                          <a:effectLst/>
                          <a:latin typeface=".VnTime" pitchFamily="34" charset="0"/>
                        </a:rPr>
                        <a:t>ìi</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r×u</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nµy</a:t>
                      </a:r>
                      <a:r>
                        <a:rPr kumimoji="0" lang="en-US" sz="1400" b="0" i="0" u="none" strike="noStrike" cap="none" normalizeH="0" baseline="0" dirty="0" smtClean="0">
                          <a:ln>
                            <a:noFill/>
                          </a:ln>
                          <a:solidFill>
                            <a:schemeClr val="tx1"/>
                          </a:solidFill>
                          <a:effectLst/>
                          <a:latin typeface=".VnTime" pitchFamily="34" charset="0"/>
                        </a:rPr>
                        <a:t>. Nay </a:t>
                      </a:r>
                      <a:r>
                        <a:rPr kumimoji="0" lang="en-US" sz="1400" b="0" i="0" u="none" strike="noStrike" cap="none" normalizeH="0" baseline="0" dirty="0" err="1" smtClean="0">
                          <a:ln>
                            <a:noFill/>
                          </a:ln>
                          <a:solidFill>
                            <a:schemeClr val="tx1"/>
                          </a:solidFill>
                          <a:effectLst/>
                          <a:latin typeface=".VnTime" pitchFamily="34" charset="0"/>
                        </a:rPr>
                        <a:t>mÊt</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r×u</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kh«ng</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biÕt</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lµm</a:t>
                      </a:r>
                      <a:r>
                        <a:rPr kumimoji="0" lang="en-US" sz="1400" b="0" i="0" u="none" strike="noStrike" cap="none" normalizeH="0" baseline="0" dirty="0" smtClean="0">
                          <a:ln>
                            <a:noFill/>
                          </a:ln>
                          <a:solidFill>
                            <a:schemeClr val="tx1"/>
                          </a:solidFill>
                          <a:effectLst/>
                          <a:latin typeface=".VnTime" pitchFamily="34" charset="0"/>
                        </a:rPr>
                        <a:t> g× ®Ó </a:t>
                      </a:r>
                      <a:r>
                        <a:rPr kumimoji="0" lang="en-US" sz="1400" b="0" i="0" u="none" strike="noStrike" cap="none" normalizeH="0" baseline="0" dirty="0" err="1" smtClean="0">
                          <a:ln>
                            <a:noFill/>
                          </a:ln>
                          <a:solidFill>
                            <a:schemeClr val="tx1"/>
                          </a:solidFill>
                          <a:effectLst/>
                          <a:latin typeface=".VnTime" pitchFamily="34" charset="0"/>
                        </a:rPr>
                        <a:t>sèng</a:t>
                      </a:r>
                      <a:r>
                        <a:rPr kumimoji="0" lang="en-US" sz="1400" b="0" i="0" u="none" strike="noStrike" cap="none" normalizeH="0" baseline="0" dirty="0" smtClean="0">
                          <a:ln>
                            <a:noFill/>
                          </a:ln>
                          <a:solidFill>
                            <a:schemeClr val="tx1"/>
                          </a:solidFill>
                          <a:effectLst/>
                          <a:latin typeface=".VnTime" pitchFamily="34" charset="0"/>
                        </a:rPr>
                        <a:t> ®©y?”</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VnTime" pitchFamily="34" charset="0"/>
                        </a:rPr>
                        <a:t>Chµng</a:t>
                      </a:r>
                      <a:r>
                        <a:rPr kumimoji="0" lang="en-US" sz="1400" b="0" i="0" u="none" strike="noStrike" cap="none" normalizeH="0" baseline="0" dirty="0" smtClean="0">
                          <a:ln>
                            <a:noFill/>
                          </a:ln>
                          <a:solidFill>
                            <a:schemeClr val="tx1"/>
                          </a:solidFill>
                          <a:effectLst/>
                          <a:latin typeface=".VnTime" pitchFamily="34" charset="0"/>
                        </a:rPr>
                        <a:t> ë </a:t>
                      </a:r>
                      <a:r>
                        <a:rPr kumimoji="0" lang="en-US" sz="1400" b="0" i="0" u="none" strike="noStrike" cap="none" normalizeH="0" baseline="0" dirty="0" err="1" smtClean="0">
                          <a:ln>
                            <a:noFill/>
                          </a:ln>
                          <a:solidFill>
                            <a:schemeClr val="tx1"/>
                          </a:solidFill>
                          <a:effectLst/>
                          <a:latin typeface=".VnTime" pitchFamily="34" charset="0"/>
                        </a:rPr>
                        <a:t>trÇn</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ãng</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khè</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ng</a:t>
                      </a:r>
                      <a:r>
                        <a:rPr kumimoji="0" lang="en-US" sz="1400" b="0" i="0" u="none" strike="noStrike" cap="none" normalizeH="0" baseline="0" dirty="0" err="1" smtClean="0">
                          <a:ln>
                            <a:noFill/>
                          </a:ln>
                          <a:solidFill>
                            <a:schemeClr val="tx1"/>
                          </a:solidFill>
                          <a:effectLst/>
                          <a:latin typeface="+mj-lt"/>
                        </a:rPr>
                        <a:t>ư</a:t>
                      </a:r>
                      <a:r>
                        <a:rPr kumimoji="0" lang="en-US" sz="1400" b="0" i="0" u="none" strike="noStrike" cap="none" normalizeH="0" baseline="0" dirty="0" err="1" smtClean="0">
                          <a:ln>
                            <a:noFill/>
                          </a:ln>
                          <a:solidFill>
                            <a:schemeClr val="tx1"/>
                          </a:solidFill>
                          <a:effectLst/>
                          <a:latin typeface=".VnTime" pitchFamily="34" charset="0"/>
                        </a:rPr>
                        <a:t>­êi</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nhÔ</a:t>
                      </a:r>
                      <a:r>
                        <a:rPr kumimoji="0" lang="en-US" sz="1400" b="0" i="0" u="none" strike="noStrike" cap="none" normalizeH="0" baseline="0" dirty="0" smtClean="0">
                          <a:ln>
                            <a:noFill/>
                          </a:ln>
                          <a:solidFill>
                            <a:schemeClr val="tx1"/>
                          </a:solidFill>
                          <a:effectLst/>
                          <a:latin typeface=".VnTime" pitchFamily="34" charset="0"/>
                        </a:rPr>
                        <a:t> nh¹i </a:t>
                      </a:r>
                      <a:r>
                        <a:rPr kumimoji="0" lang="en-US" sz="1400" b="0" i="0" u="none" strike="noStrike" cap="none" normalizeH="0" baseline="0" dirty="0" err="1" smtClean="0">
                          <a:ln>
                            <a:noFill/>
                          </a:ln>
                          <a:solidFill>
                            <a:schemeClr val="tx1"/>
                          </a:solidFill>
                          <a:effectLst/>
                          <a:latin typeface=".VnTime" pitchFamily="34" charset="0"/>
                        </a:rPr>
                        <a:t>må</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h«i</a:t>
                      </a:r>
                      <a:r>
                        <a:rPr kumimoji="0" lang="en-US" sz="1400" b="0" i="0" u="none" strike="noStrike" cap="none" normalizeH="0" baseline="0" dirty="0" smtClean="0">
                          <a:ln>
                            <a:noFill/>
                          </a:ln>
                          <a:solidFill>
                            <a:schemeClr val="tx1"/>
                          </a:solidFill>
                          <a:effectLst/>
                          <a:latin typeface=".VnTime" pitchFamily="34" charset="0"/>
                        </a:rPr>
                        <a: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VnTime" pitchFamily="34" charset="0"/>
                        </a:rPr>
                        <a:t>L</a:t>
                      </a:r>
                      <a:r>
                        <a:rPr kumimoji="0" lang="en-US" sz="1400" b="0" i="0" u="none" strike="noStrike" cap="none" normalizeH="0" baseline="0" dirty="0" err="1" smtClean="0">
                          <a:ln>
                            <a:noFill/>
                          </a:ln>
                          <a:solidFill>
                            <a:schemeClr val="tx1"/>
                          </a:solidFill>
                          <a:effectLst/>
                          <a:latin typeface="+mj-lt"/>
                        </a:rPr>
                        <a:t>ư</a:t>
                      </a:r>
                      <a:r>
                        <a:rPr kumimoji="0" lang="en-US" sz="1400" b="0" i="0" u="none" strike="noStrike" cap="none" normalizeH="0" baseline="0" dirty="0" err="1" smtClean="0">
                          <a:ln>
                            <a:noFill/>
                          </a:ln>
                          <a:solidFill>
                            <a:schemeClr val="tx1"/>
                          </a:solidFill>
                          <a:effectLst/>
                          <a:latin typeface=".VnTime" pitchFamily="34" charset="0"/>
                        </a:rPr>
                        <a:t>ìi</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r×u</a:t>
                      </a:r>
                      <a:r>
                        <a:rPr kumimoji="0" lang="en-US" sz="1400" b="0" i="0" u="none" strike="noStrike" cap="none" normalizeH="0" baseline="0" dirty="0" smtClean="0">
                          <a:ln>
                            <a:noFill/>
                          </a:ln>
                          <a:solidFill>
                            <a:schemeClr val="tx1"/>
                          </a:solidFill>
                          <a:effectLst/>
                          <a:latin typeface=".VnTime" pitchFamily="34" charset="0"/>
                        </a:rPr>
                        <a:t> s¾t </a:t>
                      </a:r>
                      <a:r>
                        <a:rPr kumimoji="0" lang="en-US" sz="1400" b="0" i="0" u="none" strike="noStrike" cap="none" normalizeH="0" baseline="0" dirty="0" err="1" smtClean="0">
                          <a:ln>
                            <a:noFill/>
                          </a:ln>
                          <a:solidFill>
                            <a:schemeClr val="tx1"/>
                          </a:solidFill>
                          <a:effectLst/>
                          <a:latin typeface=".VnTime" pitchFamily="34" charset="0"/>
                        </a:rPr>
                        <a:t>bãng</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lo¸ng</a:t>
                      </a:r>
                      <a:r>
                        <a:rPr kumimoji="0" lang="en-US" sz="1400" b="0" i="0" u="none" strike="noStrike" cap="none" normalizeH="0" baseline="0" dirty="0" smtClean="0">
                          <a:ln>
                            <a:noFill/>
                          </a:ln>
                          <a:solidFill>
                            <a:schemeClr val="tx1"/>
                          </a:solidFill>
                          <a:effectLst/>
                          <a:latin typeface=".VnTime" pitchFamily="34" charset="0"/>
                        </a:rPr>
                        <a:t>.</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43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VnTime" pitchFamily="34" charset="0"/>
                        </a:rPr>
                        <a:t>Cô</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gi</a:t>
                      </a:r>
                      <a:r>
                        <a:rPr kumimoji="0" lang="en-US" sz="1400" b="0" i="0" u="none" strike="noStrike" cap="none" normalizeH="0" baseline="0" dirty="0" smtClean="0">
                          <a:ln>
                            <a:noFill/>
                          </a:ln>
                          <a:solidFill>
                            <a:schemeClr val="tx1"/>
                          </a:solidFill>
                          <a:effectLst/>
                          <a:latin typeface=".VnTime" pitchFamily="34" charset="0"/>
                        </a:rPr>
                        <a:t>µ </a:t>
                      </a:r>
                      <a:r>
                        <a:rPr kumimoji="0" lang="en-US" sz="1400" b="0" i="0" u="none" strike="noStrike" cap="none" normalizeH="0" baseline="0" dirty="0" err="1" smtClean="0">
                          <a:ln>
                            <a:noFill/>
                          </a:ln>
                          <a:solidFill>
                            <a:schemeClr val="tx1"/>
                          </a:solidFill>
                          <a:effectLst/>
                          <a:latin typeface=".VnTime" pitchFamily="34" charset="0"/>
                        </a:rPr>
                        <a:t>hiÖn</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lªn</a:t>
                      </a:r>
                      <a:r>
                        <a:rPr kumimoji="0" lang="en-US" sz="1400" b="0" i="0" u="none" strike="noStrike" cap="none" normalizeH="0" baseline="0" dirty="0" smtClean="0">
                          <a:ln>
                            <a:noFill/>
                          </a:ln>
                          <a:solidFill>
                            <a:schemeClr val="tx1"/>
                          </a:solidFill>
                          <a:effectLst/>
                          <a:latin typeface=".VnTime" pitchFamily="34" charset="0"/>
                        </a:rPr>
                        <a: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VnTime" pitchFamily="34" charset="0"/>
                        </a:rPr>
                        <a:t>Cô høa vít r×u gióp chµng trai. Chµng ch¾p tay c¶m ¬n.</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VnTime" pitchFamily="34" charset="0"/>
                        </a:rPr>
                        <a:t>Cô</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gi</a:t>
                      </a:r>
                      <a:r>
                        <a:rPr kumimoji="0" lang="en-US" sz="1400" b="0" i="0" u="none" strike="noStrike" cap="none" normalizeH="0" baseline="0" dirty="0" smtClean="0">
                          <a:ln>
                            <a:noFill/>
                          </a:ln>
                          <a:solidFill>
                            <a:schemeClr val="tx1"/>
                          </a:solidFill>
                          <a:effectLst/>
                          <a:latin typeface=".VnTime" pitchFamily="34" charset="0"/>
                        </a:rPr>
                        <a:t>µ </a:t>
                      </a:r>
                      <a:r>
                        <a:rPr kumimoji="0" lang="en-US" sz="1400" b="0" i="0" u="none" strike="noStrike" cap="none" normalizeH="0" baseline="0" dirty="0" err="1" smtClean="0">
                          <a:ln>
                            <a:noFill/>
                          </a:ln>
                          <a:solidFill>
                            <a:schemeClr val="tx1"/>
                          </a:solidFill>
                          <a:effectLst/>
                          <a:latin typeface=".VnTime" pitchFamily="34" charset="0"/>
                        </a:rPr>
                        <a:t>r©u</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tãc</a:t>
                      </a:r>
                      <a:r>
                        <a:rPr kumimoji="0" lang="en-US" sz="1400" b="0" i="0" u="none" strike="noStrike" cap="none" normalizeH="0" baseline="0" dirty="0" smtClean="0">
                          <a:ln>
                            <a:noFill/>
                          </a:ln>
                          <a:solidFill>
                            <a:schemeClr val="tx1"/>
                          </a:solidFill>
                          <a:effectLst/>
                          <a:latin typeface=".VnTime" pitchFamily="34" charset="0"/>
                        </a:rPr>
                        <a:t> b¹c </a:t>
                      </a:r>
                      <a:r>
                        <a:rPr kumimoji="0" lang="en-US" sz="1400" b="0" i="0" u="none" strike="noStrike" cap="none" normalizeH="0" baseline="0" dirty="0" err="1" smtClean="0">
                          <a:ln>
                            <a:noFill/>
                          </a:ln>
                          <a:solidFill>
                            <a:schemeClr val="tx1"/>
                          </a:solidFill>
                          <a:effectLst/>
                          <a:latin typeface=".VnTime" pitchFamily="34" charset="0"/>
                        </a:rPr>
                        <a:t>ph</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vÎ</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mÆt</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hiÒn</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tõ</a:t>
                      </a:r>
                      <a:r>
                        <a:rPr kumimoji="0" lang="en-US" sz="1400" b="0" i="0" u="none" strike="noStrike" cap="none" normalizeH="0" baseline="0" dirty="0" smtClean="0">
                          <a:ln>
                            <a:noFill/>
                          </a:ln>
                          <a:solidFill>
                            <a:schemeClr val="tx1"/>
                          </a:solidFill>
                          <a:effectLst/>
                          <a:latin typeface=".VnTime" pitchFamily="34" charset="0"/>
                        </a:rPr>
                        <a: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9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VnTime" pitchFamily="34" charset="0"/>
                        </a:rPr>
                        <a:t>Cô</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gi</a:t>
                      </a:r>
                      <a:r>
                        <a:rPr kumimoji="0" lang="en-US" sz="1400" b="0" i="0" u="none" strike="noStrike" cap="none" normalizeH="0" baseline="0" dirty="0" smtClean="0">
                          <a:ln>
                            <a:noFill/>
                          </a:ln>
                          <a:solidFill>
                            <a:schemeClr val="tx1"/>
                          </a:solidFill>
                          <a:effectLst/>
                          <a:latin typeface=".VnTime" pitchFamily="34" charset="0"/>
                        </a:rPr>
                        <a:t>µ </a:t>
                      </a:r>
                      <a:r>
                        <a:rPr kumimoji="0" lang="en-US" sz="1400" b="0" i="0" u="none" strike="noStrike" cap="none" normalizeH="0" baseline="0" dirty="0" err="1" smtClean="0">
                          <a:ln>
                            <a:noFill/>
                          </a:ln>
                          <a:solidFill>
                            <a:schemeClr val="tx1"/>
                          </a:solidFill>
                          <a:effectLst/>
                          <a:latin typeface=".VnTime" pitchFamily="34" charset="0"/>
                        </a:rPr>
                        <a:t>vít</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d</a:t>
                      </a:r>
                      <a:r>
                        <a:rPr kumimoji="0" lang="en-US" sz="1400" b="0" i="0" u="none" strike="noStrike" cap="none" normalizeH="0" baseline="0" dirty="0" err="1" smtClean="0">
                          <a:ln>
                            <a:noFill/>
                          </a:ln>
                          <a:solidFill>
                            <a:schemeClr val="tx1"/>
                          </a:solidFill>
                          <a:effectLst/>
                          <a:latin typeface="+mj-lt"/>
                        </a:rPr>
                        <a:t>ư</a:t>
                      </a:r>
                      <a:r>
                        <a:rPr kumimoji="0" lang="en-US" sz="1400" b="0" i="0" u="none" strike="noStrike" cap="none" normalizeH="0" baseline="0" dirty="0" err="1" smtClean="0">
                          <a:ln>
                            <a:noFill/>
                          </a:ln>
                          <a:solidFill>
                            <a:schemeClr val="tx1"/>
                          </a:solidFill>
                          <a:effectLst/>
                          <a:latin typeface=".VnTime" pitchFamily="34" charset="0"/>
                        </a:rPr>
                        <a:t>­íi</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s«ng</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lªn</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mét</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l</a:t>
                      </a:r>
                      <a:r>
                        <a:rPr kumimoji="0" lang="en-US" sz="1400" b="0" i="0" u="none" strike="noStrike" cap="none" normalizeH="0" baseline="0" dirty="0" err="1" smtClean="0">
                          <a:ln>
                            <a:noFill/>
                          </a:ln>
                          <a:solidFill>
                            <a:schemeClr val="tx1"/>
                          </a:solidFill>
                          <a:effectLst/>
                          <a:latin typeface="+mj-lt"/>
                        </a:rPr>
                        <a:t>ư</a:t>
                      </a:r>
                      <a:r>
                        <a:rPr kumimoji="0" lang="en-US" sz="1400" b="0" i="0" u="none" strike="noStrike" cap="none" normalizeH="0" baseline="0" dirty="0" err="1" smtClean="0">
                          <a:ln>
                            <a:noFill/>
                          </a:ln>
                          <a:solidFill>
                            <a:schemeClr val="tx1"/>
                          </a:solidFill>
                          <a:effectLst/>
                          <a:latin typeface=".VnTime" pitchFamily="34" charset="0"/>
                        </a:rPr>
                        <a:t>­ìi</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r×u</a:t>
                      </a:r>
                      <a:r>
                        <a:rPr kumimoji="0" lang="en-US" sz="1400" b="0" i="0" u="none" strike="noStrike" cap="none" normalizeH="0" baseline="0" dirty="0" smtClean="0">
                          <a:ln>
                            <a:noFill/>
                          </a:ln>
                          <a:solidFill>
                            <a:schemeClr val="tx1"/>
                          </a:solidFill>
                          <a:effectLst/>
                          <a:latin typeface=".VnTime" pitchFamily="34" charset="0"/>
                        </a:rPr>
                        <a:t>, ®­a </a:t>
                      </a:r>
                      <a:r>
                        <a:rPr kumimoji="0" lang="en-US" sz="1400" b="0" i="0" u="none" strike="noStrike" cap="none" normalizeH="0" baseline="0" dirty="0" err="1" smtClean="0">
                          <a:ln>
                            <a:noFill/>
                          </a:ln>
                          <a:solidFill>
                            <a:schemeClr val="tx1"/>
                          </a:solidFill>
                          <a:effectLst/>
                          <a:latin typeface=".VnTime" pitchFamily="34" charset="0"/>
                        </a:rPr>
                        <a:t>cho</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chµng</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trai</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Chµng</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xua</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tay</a:t>
                      </a:r>
                      <a:r>
                        <a:rPr kumimoji="0" lang="en-US" sz="1400" b="0" i="0" u="none" strike="noStrike" cap="none" normalizeH="0" baseline="0" dirty="0" smtClean="0">
                          <a:ln>
                            <a:noFill/>
                          </a:ln>
                          <a:solidFill>
                            <a:schemeClr val="tx1"/>
                          </a:solidFill>
                          <a:effectLst/>
                          <a:latin typeface=".VnTime" pitchFamily="34" charset="0"/>
                        </a:rPr>
                        <a: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VnTime" pitchFamily="34" charset="0"/>
                        </a:rPr>
                        <a:t>Cô</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b¶o</a:t>
                      </a:r>
                      <a:r>
                        <a:rPr kumimoji="0" lang="en-US" sz="1400" b="0" i="0" u="none" strike="noStrike" cap="none" normalizeH="0" baseline="0" dirty="0" smtClean="0">
                          <a:ln>
                            <a:noFill/>
                          </a:ln>
                          <a:solidFill>
                            <a:schemeClr val="tx1"/>
                          </a:solidFill>
                          <a:effectLst/>
                          <a:latin typeface=".VnTime" pitchFamily="34" charset="0"/>
                        </a:rPr>
                        <a:t>: “ </a:t>
                      </a:r>
                      <a:r>
                        <a:rPr kumimoji="0" lang="en-US" sz="1400" b="0" i="0" u="none" strike="noStrike" cap="none" normalizeH="0" baseline="0" dirty="0" err="1" smtClean="0">
                          <a:ln>
                            <a:noFill/>
                          </a:ln>
                          <a:solidFill>
                            <a:schemeClr val="tx1"/>
                          </a:solidFill>
                          <a:effectLst/>
                          <a:latin typeface=".VnTime" pitchFamily="34" charset="0"/>
                        </a:rPr>
                        <a:t>L</a:t>
                      </a:r>
                      <a:r>
                        <a:rPr kumimoji="0" lang="en-US" sz="1400" b="0" i="0" u="none" strike="noStrike" cap="none" normalizeH="0" baseline="0" dirty="0" err="1" smtClean="0">
                          <a:ln>
                            <a:noFill/>
                          </a:ln>
                          <a:solidFill>
                            <a:schemeClr val="tx1"/>
                          </a:solidFill>
                          <a:effectLst/>
                          <a:latin typeface="+mj-lt"/>
                        </a:rPr>
                        <a:t>ư</a:t>
                      </a:r>
                      <a:r>
                        <a:rPr kumimoji="0" lang="en-US" sz="1400" b="0" i="0" u="none" strike="noStrike" cap="none" normalizeH="0" baseline="0" dirty="0" err="1" smtClean="0">
                          <a:ln>
                            <a:noFill/>
                          </a:ln>
                          <a:solidFill>
                            <a:schemeClr val="tx1"/>
                          </a:solidFill>
                          <a:effectLst/>
                          <a:latin typeface=".VnTime" pitchFamily="34" charset="0"/>
                        </a:rPr>
                        <a:t>­ìi</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r×u</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cña</a:t>
                      </a:r>
                      <a:r>
                        <a:rPr kumimoji="0" lang="en-US" sz="1400" b="0" i="0" u="none" strike="noStrike" cap="none" normalizeH="0" baseline="0" dirty="0" smtClean="0">
                          <a:ln>
                            <a:noFill/>
                          </a:ln>
                          <a:solidFill>
                            <a:schemeClr val="tx1"/>
                          </a:solidFill>
                          <a:effectLst/>
                          <a:latin typeface=".VnTime" pitchFamily="34" charset="0"/>
                        </a:rPr>
                        <a:t> con ®©y.” </a:t>
                      </a:r>
                      <a:r>
                        <a:rPr kumimoji="0" lang="en-US" sz="1400" b="0" i="0" u="none" strike="noStrike" cap="none" normalizeH="0" baseline="0" dirty="0" err="1" smtClean="0">
                          <a:ln>
                            <a:noFill/>
                          </a:ln>
                          <a:solidFill>
                            <a:schemeClr val="tx1"/>
                          </a:solidFill>
                          <a:effectLst/>
                          <a:latin typeface=".VnTime" pitchFamily="34" charset="0"/>
                        </a:rPr>
                        <a:t>Chµng</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nãi</a:t>
                      </a:r>
                      <a:r>
                        <a:rPr kumimoji="0" lang="en-US" sz="1400" b="0" i="0" u="none" strike="noStrike" cap="none" normalizeH="0" baseline="0" dirty="0" smtClean="0">
                          <a:ln>
                            <a:noFill/>
                          </a:ln>
                          <a:solidFill>
                            <a:schemeClr val="tx1"/>
                          </a:solidFill>
                          <a:effectLst/>
                          <a:latin typeface=".VnTime" pitchFamily="34" charset="0"/>
                        </a:rPr>
                        <a:t>:” §©y </a:t>
                      </a:r>
                      <a:r>
                        <a:rPr kumimoji="0" lang="en-US" sz="1400" b="0" i="0" u="none" strike="noStrike" cap="none" normalizeH="0" baseline="0" dirty="0" err="1" smtClean="0">
                          <a:ln>
                            <a:noFill/>
                          </a:ln>
                          <a:solidFill>
                            <a:schemeClr val="tx1"/>
                          </a:solidFill>
                          <a:effectLst/>
                          <a:latin typeface=".VnTime" pitchFamily="34" charset="0"/>
                        </a:rPr>
                        <a:t>kh«ng</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ph¶i</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r×u</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cña</a:t>
                      </a:r>
                      <a:r>
                        <a:rPr kumimoji="0" lang="en-US" sz="1400" b="0" i="0" u="none" strike="noStrike" cap="none" normalizeH="0" baseline="0" dirty="0" smtClean="0">
                          <a:ln>
                            <a:noFill/>
                          </a:ln>
                          <a:solidFill>
                            <a:schemeClr val="tx1"/>
                          </a:solidFill>
                          <a:effectLst/>
                          <a:latin typeface=".VnTime" pitchFamily="34" charset="0"/>
                        </a:rPr>
                        <a:t> con.”</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VnTime" pitchFamily="34" charset="0"/>
                        </a:rPr>
                        <a:t>Chµng trai vÎ mÆt thËt thµ</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VnTime" pitchFamily="34" charset="0"/>
                        </a:rPr>
                        <a:t>L</a:t>
                      </a:r>
                      <a:r>
                        <a:rPr kumimoji="0" lang="en-US" sz="1400" b="0" i="0" u="none" strike="noStrike" cap="none" normalizeH="0" baseline="0" dirty="0" err="1" smtClean="0">
                          <a:ln>
                            <a:noFill/>
                          </a:ln>
                          <a:solidFill>
                            <a:schemeClr val="tx1"/>
                          </a:solidFill>
                          <a:effectLst/>
                          <a:latin typeface="+mj-lt"/>
                        </a:rPr>
                        <a:t>ư</a:t>
                      </a:r>
                      <a:r>
                        <a:rPr kumimoji="0" lang="en-US" sz="1400" b="0" i="0" u="none" strike="noStrike" cap="none" normalizeH="0" baseline="0" dirty="0" err="1" smtClean="0">
                          <a:ln>
                            <a:noFill/>
                          </a:ln>
                          <a:solidFill>
                            <a:schemeClr val="tx1"/>
                          </a:solidFill>
                          <a:effectLst/>
                          <a:latin typeface=".VnTime" pitchFamily="34" charset="0"/>
                        </a:rPr>
                        <a:t>­ìi</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r×u</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vµng</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s¸ng</a:t>
                      </a:r>
                      <a:r>
                        <a:rPr kumimoji="0" lang="en-US" sz="1400" b="0" i="0" u="none" strike="noStrike" cap="none" normalizeH="0" baseline="0" dirty="0" smtClean="0">
                          <a:ln>
                            <a:noFill/>
                          </a:ln>
                          <a:solidFill>
                            <a:schemeClr val="tx1"/>
                          </a:solidFill>
                          <a:effectLst/>
                          <a:latin typeface=".VnTime" pitchFamily="34" charset="0"/>
                        </a:rPr>
                        <a:t> lo¸.</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43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VnTime" pitchFamily="34" charset="0"/>
                        </a:rPr>
                        <a:t>Cô</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gi</a:t>
                      </a:r>
                      <a:r>
                        <a:rPr kumimoji="0" lang="en-US" sz="1400" b="0" i="0" u="none" strike="noStrike" cap="none" normalizeH="0" baseline="0" dirty="0" smtClean="0">
                          <a:ln>
                            <a:noFill/>
                          </a:ln>
                          <a:solidFill>
                            <a:schemeClr val="tx1"/>
                          </a:solidFill>
                          <a:effectLst/>
                          <a:latin typeface=".VnTime" pitchFamily="34" charset="0"/>
                        </a:rPr>
                        <a:t>µ </a:t>
                      </a:r>
                      <a:r>
                        <a:rPr kumimoji="0" lang="en-US" sz="1400" b="0" i="0" u="none" strike="noStrike" cap="none" normalizeH="0" baseline="0" dirty="0" err="1" smtClean="0">
                          <a:ln>
                            <a:noFill/>
                          </a:ln>
                          <a:solidFill>
                            <a:schemeClr val="tx1"/>
                          </a:solidFill>
                          <a:effectLst/>
                          <a:latin typeface=".VnTime" pitchFamily="34" charset="0"/>
                        </a:rPr>
                        <a:t>vít</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lªn</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mét</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l</a:t>
                      </a:r>
                      <a:r>
                        <a:rPr kumimoji="0" lang="en-US" sz="1400" b="0" i="0" u="none" strike="noStrike" cap="none" normalizeH="0" baseline="0" dirty="0" err="1" smtClean="0">
                          <a:ln>
                            <a:noFill/>
                          </a:ln>
                          <a:solidFill>
                            <a:schemeClr val="tx1"/>
                          </a:solidFill>
                          <a:effectLst/>
                          <a:latin typeface="+mj-lt"/>
                        </a:rPr>
                        <a:t>ư</a:t>
                      </a:r>
                      <a:r>
                        <a:rPr kumimoji="0" lang="en-US" sz="1400" b="0" i="0" u="none" strike="noStrike" cap="none" normalizeH="0" baseline="0" dirty="0" err="1" smtClean="0">
                          <a:ln>
                            <a:noFill/>
                          </a:ln>
                          <a:solidFill>
                            <a:schemeClr val="tx1"/>
                          </a:solidFill>
                          <a:effectLst/>
                          <a:latin typeface=".VnTime" pitchFamily="34" charset="0"/>
                        </a:rPr>
                        <a:t>ìi</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r×u</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thø</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hai</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Chµng</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vÉn</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xua</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tay</a:t>
                      </a:r>
                      <a:r>
                        <a:rPr kumimoji="0" lang="en-US" sz="1400" b="0" i="0" u="none" strike="noStrike" cap="none" normalizeH="0" baseline="0" dirty="0" smtClean="0">
                          <a:ln>
                            <a:noFill/>
                          </a:ln>
                          <a:solidFill>
                            <a:schemeClr val="tx1"/>
                          </a:solidFill>
                          <a:effectLst/>
                          <a:latin typeface=".VnTime" pitchFamily="34" charset="0"/>
                        </a:rPr>
                        <a: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VnTime" pitchFamily="34" charset="0"/>
                        </a:rPr>
                        <a:t>Cô</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hái</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L</a:t>
                      </a:r>
                      <a:r>
                        <a:rPr kumimoji="0" lang="en-US" sz="1400" b="0" i="0" u="none" strike="noStrike" cap="none" normalizeH="0" baseline="0" dirty="0" err="1" smtClean="0">
                          <a:ln>
                            <a:noFill/>
                          </a:ln>
                          <a:solidFill>
                            <a:schemeClr val="tx1"/>
                          </a:solidFill>
                          <a:effectLst/>
                          <a:latin typeface="+mj-lt"/>
                        </a:rPr>
                        <a:t>ư</a:t>
                      </a:r>
                      <a:r>
                        <a:rPr kumimoji="0" lang="en-US" sz="1400" b="0" i="0" u="none" strike="noStrike" cap="none" normalizeH="0" baseline="0" dirty="0" err="1" smtClean="0">
                          <a:ln>
                            <a:noFill/>
                          </a:ln>
                          <a:solidFill>
                            <a:schemeClr val="tx1"/>
                          </a:solidFill>
                          <a:effectLst/>
                          <a:latin typeface=".VnTime" pitchFamily="34" charset="0"/>
                        </a:rPr>
                        <a:t>­ìi</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r×u</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nµy</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cña</a:t>
                      </a:r>
                      <a:r>
                        <a:rPr kumimoji="0" lang="en-US" sz="1400" b="0" i="0" u="none" strike="noStrike" cap="none" normalizeH="0" baseline="0" dirty="0" smtClean="0">
                          <a:ln>
                            <a:noFill/>
                          </a:ln>
                          <a:solidFill>
                            <a:schemeClr val="tx1"/>
                          </a:solidFill>
                          <a:effectLst/>
                          <a:latin typeface=".VnTime" pitchFamily="34" charset="0"/>
                        </a:rPr>
                        <a:t> con </a:t>
                      </a:r>
                      <a:r>
                        <a:rPr kumimoji="0" lang="en-US" sz="1400" b="0" i="0" u="none" strike="noStrike" cap="none" normalizeH="0" baseline="0" dirty="0" err="1" smtClean="0">
                          <a:ln>
                            <a:noFill/>
                          </a:ln>
                          <a:solidFill>
                            <a:schemeClr val="tx1"/>
                          </a:solidFill>
                          <a:effectLst/>
                          <a:latin typeface=".VnTime" pitchFamily="34" charset="0"/>
                        </a:rPr>
                        <a:t>chø</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Chµng</a:t>
                      </a:r>
                      <a:r>
                        <a:rPr kumimoji="0" lang="en-US" sz="1400" b="0" i="0" u="none" strike="noStrike" cap="none" normalizeH="0" baseline="0" dirty="0" smtClean="0">
                          <a:ln>
                            <a:noFill/>
                          </a:ln>
                          <a:solidFill>
                            <a:schemeClr val="tx1"/>
                          </a:solidFill>
                          <a:effectLst/>
                          <a:latin typeface=".VnTime" pitchFamily="34" charset="0"/>
                        </a:rPr>
                        <a:t> ®¸p:” </a:t>
                      </a:r>
                      <a:r>
                        <a:rPr kumimoji="0" lang="en-US" sz="1400" b="0" i="0" u="none" strike="noStrike" cap="none" normalizeH="0" baseline="0" dirty="0" err="1" smtClean="0">
                          <a:ln>
                            <a:noFill/>
                          </a:ln>
                          <a:solidFill>
                            <a:schemeClr val="tx1"/>
                          </a:solidFill>
                          <a:effectLst/>
                          <a:latin typeface=".VnTime" pitchFamily="34" charset="0"/>
                        </a:rPr>
                        <a:t>L</a:t>
                      </a:r>
                      <a:r>
                        <a:rPr kumimoji="0" lang="en-US" sz="1400" b="0" i="0" u="none" strike="noStrike" cap="none" normalizeH="0" baseline="0" dirty="0" err="1" smtClean="0">
                          <a:ln>
                            <a:noFill/>
                          </a:ln>
                          <a:solidFill>
                            <a:schemeClr val="tx1"/>
                          </a:solidFill>
                          <a:effectLst/>
                          <a:latin typeface="+mj-lt"/>
                        </a:rPr>
                        <a:t>ư</a:t>
                      </a:r>
                      <a:r>
                        <a:rPr kumimoji="0" lang="en-US" sz="1400" b="0" i="0" u="none" strike="noStrike" cap="none" normalizeH="0" baseline="0" dirty="0" err="1" smtClean="0">
                          <a:ln>
                            <a:noFill/>
                          </a:ln>
                          <a:solidFill>
                            <a:schemeClr val="tx1"/>
                          </a:solidFill>
                          <a:effectLst/>
                          <a:latin typeface=".VnTime" pitchFamily="34" charset="0"/>
                        </a:rPr>
                        <a:t>­ìi</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r×u</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nµy</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còng</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kh«ng</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ph¶i</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cña</a:t>
                      </a:r>
                      <a:r>
                        <a:rPr kumimoji="0" lang="en-US" sz="1400" b="0" i="0" u="none" strike="noStrike" cap="none" normalizeH="0" baseline="0" dirty="0" smtClean="0">
                          <a:ln>
                            <a:noFill/>
                          </a:ln>
                          <a:solidFill>
                            <a:schemeClr val="tx1"/>
                          </a:solidFill>
                          <a:effectLst/>
                          <a:latin typeface=".VnTime" pitchFamily="34" charset="0"/>
                        </a:rPr>
                        <a:t> con”.</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VnTime" pitchFamily="34" charset="0"/>
                        </a:rPr>
                        <a:t>L</a:t>
                      </a:r>
                      <a:r>
                        <a:rPr kumimoji="0" lang="en-US" sz="1400" b="0" i="0" u="none" strike="noStrike" cap="none" normalizeH="0" baseline="0" dirty="0" err="1" smtClean="0">
                          <a:ln>
                            <a:noFill/>
                          </a:ln>
                          <a:solidFill>
                            <a:schemeClr val="tx1"/>
                          </a:solidFill>
                          <a:effectLst/>
                          <a:latin typeface="+mj-lt"/>
                        </a:rPr>
                        <a:t>­ư</a:t>
                      </a:r>
                      <a:r>
                        <a:rPr kumimoji="0" lang="en-US" sz="1400" b="0" i="0" u="none" strike="noStrike" cap="none" normalizeH="0" baseline="0" dirty="0" err="1" smtClean="0">
                          <a:ln>
                            <a:noFill/>
                          </a:ln>
                          <a:solidFill>
                            <a:schemeClr val="tx1"/>
                          </a:solidFill>
                          <a:effectLst/>
                          <a:latin typeface=".VnTime" pitchFamily="34" charset="0"/>
                        </a:rPr>
                        <a:t>ìi</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r×u</a:t>
                      </a:r>
                      <a:r>
                        <a:rPr kumimoji="0" lang="en-US" sz="1400" b="0" i="0" u="none" strike="noStrike" cap="none" normalizeH="0" baseline="0" dirty="0" smtClean="0">
                          <a:ln>
                            <a:noFill/>
                          </a:ln>
                          <a:solidFill>
                            <a:schemeClr val="tx1"/>
                          </a:solidFill>
                          <a:effectLst/>
                          <a:latin typeface=".VnTime" pitchFamily="34" charset="0"/>
                        </a:rPr>
                        <a:t> b¹c </a:t>
                      </a:r>
                      <a:r>
                        <a:rPr kumimoji="0" lang="en-US" sz="1400" b="0" i="0" u="none" strike="noStrike" cap="none" normalizeH="0" baseline="0" dirty="0" err="1" smtClean="0">
                          <a:ln>
                            <a:noFill/>
                          </a:ln>
                          <a:solidFill>
                            <a:schemeClr val="tx1"/>
                          </a:solidFill>
                          <a:effectLst/>
                          <a:latin typeface=".VnTime" pitchFamily="34" charset="0"/>
                        </a:rPr>
                        <a:t>s¸ng</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lÊp</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l¸nh</a:t>
                      </a:r>
                      <a:r>
                        <a:rPr kumimoji="0" lang="en-US" sz="1400" b="0" i="0" u="none" strike="noStrike" cap="none" normalizeH="0" baseline="0" dirty="0" smtClean="0">
                          <a:ln>
                            <a:noFill/>
                          </a:ln>
                          <a:solidFill>
                            <a:schemeClr val="tx1"/>
                          </a:solidFill>
                          <a:effectLst/>
                          <a:latin typeface=".VnTime" pitchFamily="34" charset="0"/>
                        </a:rPr>
                        <a:t>.</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83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VnTime" pitchFamily="34" charset="0"/>
                        </a:rPr>
                        <a:t>Cô</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gi</a:t>
                      </a:r>
                      <a:r>
                        <a:rPr kumimoji="0" lang="en-US" sz="1400" b="0" i="0" u="none" strike="noStrike" cap="none" normalizeH="0" baseline="0" dirty="0" smtClean="0">
                          <a:ln>
                            <a:noFill/>
                          </a:ln>
                          <a:solidFill>
                            <a:schemeClr val="tx1"/>
                          </a:solidFill>
                          <a:effectLst/>
                          <a:latin typeface=".VnTime" pitchFamily="34" charset="0"/>
                        </a:rPr>
                        <a:t>µ </a:t>
                      </a:r>
                      <a:r>
                        <a:rPr kumimoji="0" lang="en-US" sz="1400" b="0" i="0" u="none" strike="noStrike" cap="none" normalizeH="0" baseline="0" dirty="0" err="1" smtClean="0">
                          <a:ln>
                            <a:noFill/>
                          </a:ln>
                          <a:solidFill>
                            <a:schemeClr val="tx1"/>
                          </a:solidFill>
                          <a:effectLst/>
                          <a:latin typeface=".VnTime" pitchFamily="34" charset="0"/>
                        </a:rPr>
                        <a:t>vít</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lªn</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l­</a:t>
                      </a:r>
                      <a:r>
                        <a:rPr kumimoji="0" lang="en-US" sz="1400" b="0" i="0" u="none" strike="noStrike" cap="none" normalizeH="0" baseline="0" dirty="0" err="1" smtClean="0">
                          <a:ln>
                            <a:noFill/>
                          </a:ln>
                          <a:solidFill>
                            <a:schemeClr val="tx1"/>
                          </a:solidFill>
                          <a:effectLst/>
                          <a:latin typeface="+mj-lt"/>
                        </a:rPr>
                        <a:t>ư</a:t>
                      </a:r>
                      <a:r>
                        <a:rPr kumimoji="0" lang="en-US" sz="1400" b="0" i="0" u="none" strike="noStrike" cap="none" normalizeH="0" baseline="0" dirty="0" err="1" smtClean="0">
                          <a:ln>
                            <a:noFill/>
                          </a:ln>
                          <a:solidFill>
                            <a:schemeClr val="tx1"/>
                          </a:solidFill>
                          <a:effectLst/>
                          <a:latin typeface=".VnTime" pitchFamily="34" charset="0"/>
                        </a:rPr>
                        <a:t>ìi</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r×u</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thø</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ba</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chØ</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tay</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vµo</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l</a:t>
                      </a:r>
                      <a:r>
                        <a:rPr kumimoji="0" lang="en-US" sz="1400" b="0" i="0" u="none" strike="noStrike" cap="none" normalizeH="0" baseline="0" dirty="0" err="1" smtClean="0">
                          <a:ln>
                            <a:noFill/>
                          </a:ln>
                          <a:solidFill>
                            <a:schemeClr val="tx1"/>
                          </a:solidFill>
                          <a:effectLst/>
                          <a:latin typeface="+mj-lt"/>
                        </a:rPr>
                        <a:t>ư</a:t>
                      </a:r>
                      <a:r>
                        <a:rPr kumimoji="0" lang="en-US" sz="1400" b="0" i="0" u="none" strike="noStrike" cap="none" normalizeH="0" baseline="0" dirty="0" err="1" smtClean="0">
                          <a:ln>
                            <a:noFill/>
                          </a:ln>
                          <a:solidFill>
                            <a:schemeClr val="tx1"/>
                          </a:solidFill>
                          <a:effectLst/>
                          <a:latin typeface=".VnTime" pitchFamily="34" charset="0"/>
                        </a:rPr>
                        <a:t>­ìi</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r×u</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Chµng</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trai</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gi</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hai</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tay</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lªn</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trêi</a:t>
                      </a:r>
                      <a:r>
                        <a:rPr kumimoji="0" lang="en-US" sz="1400" b="0" i="0" u="none" strike="noStrike" cap="none" normalizeH="0" baseline="0" dirty="0" smtClean="0">
                          <a:ln>
                            <a:noFill/>
                          </a:ln>
                          <a:solidFill>
                            <a:schemeClr val="tx1"/>
                          </a:solidFill>
                          <a:effectLst/>
                          <a:latin typeface=".VnTime" pitchFamily="34" charset="0"/>
                        </a:rPr>
                        <a: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VnTime" pitchFamily="34" charset="0"/>
                        </a:rPr>
                        <a:t>Cô</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hái</a:t>
                      </a:r>
                      <a:r>
                        <a:rPr kumimoji="0" lang="en-US" sz="1400" b="0" i="0" u="none" strike="noStrike" cap="none" normalizeH="0" baseline="0" dirty="0" smtClean="0">
                          <a:ln>
                            <a:noFill/>
                          </a:ln>
                          <a:solidFill>
                            <a:schemeClr val="tx1"/>
                          </a:solidFill>
                          <a:effectLst/>
                          <a:latin typeface=".VnTime" pitchFamily="34" charset="0"/>
                        </a:rPr>
                        <a:t> : “ </a:t>
                      </a:r>
                      <a:r>
                        <a:rPr kumimoji="0" lang="en-US" sz="1400" b="0" i="0" u="none" strike="noStrike" cap="none" normalizeH="0" baseline="0" dirty="0" err="1" smtClean="0">
                          <a:ln>
                            <a:noFill/>
                          </a:ln>
                          <a:solidFill>
                            <a:schemeClr val="tx1"/>
                          </a:solidFill>
                          <a:effectLst/>
                          <a:latin typeface=".VnTime" pitchFamily="34" charset="0"/>
                        </a:rPr>
                        <a:t>L</a:t>
                      </a:r>
                      <a:r>
                        <a:rPr kumimoji="0" lang="en-US" sz="1400" b="0" i="0" u="none" strike="noStrike" cap="none" normalizeH="0" baseline="0" dirty="0" err="1" smtClean="0">
                          <a:ln>
                            <a:noFill/>
                          </a:ln>
                          <a:solidFill>
                            <a:schemeClr val="tx1"/>
                          </a:solidFill>
                          <a:effectLst/>
                          <a:latin typeface="+mj-lt"/>
                        </a:rPr>
                        <a:t>ư</a:t>
                      </a:r>
                      <a:r>
                        <a:rPr kumimoji="0" lang="en-US" sz="1400" b="0" i="0" u="none" strike="noStrike" cap="none" normalizeH="0" baseline="0" dirty="0" err="1" smtClean="0">
                          <a:ln>
                            <a:noFill/>
                          </a:ln>
                          <a:solidFill>
                            <a:schemeClr val="tx1"/>
                          </a:solidFill>
                          <a:effectLst/>
                          <a:latin typeface=".VnTime" pitchFamily="34" charset="0"/>
                        </a:rPr>
                        <a:t>­ìi</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r×u</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nµy</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cã</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ph¶i</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cña</a:t>
                      </a:r>
                      <a:r>
                        <a:rPr kumimoji="0" lang="en-US" sz="1400" b="0" i="0" u="none" strike="noStrike" cap="none" normalizeH="0" baseline="0" dirty="0" smtClean="0">
                          <a:ln>
                            <a:noFill/>
                          </a:ln>
                          <a:solidFill>
                            <a:schemeClr val="tx1"/>
                          </a:solidFill>
                          <a:effectLst/>
                          <a:latin typeface=".VnTime" pitchFamily="34" charset="0"/>
                        </a:rPr>
                        <a:t> con </a:t>
                      </a:r>
                      <a:r>
                        <a:rPr kumimoji="0" lang="en-US" sz="1400" b="0" i="0" u="none" strike="noStrike" cap="none" normalizeH="0" baseline="0" dirty="0" err="1" smtClean="0">
                          <a:ln>
                            <a:noFill/>
                          </a:ln>
                          <a:solidFill>
                            <a:schemeClr val="tx1"/>
                          </a:solidFill>
                          <a:effectLst/>
                          <a:latin typeface=".VnTime" pitchFamily="34" charset="0"/>
                        </a:rPr>
                        <a:t>kh«ng</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Chµng</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trai</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mõng</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rì</a:t>
                      </a:r>
                      <a:r>
                        <a:rPr kumimoji="0" lang="en-US" sz="1400" b="0" i="0" u="none" strike="noStrike" cap="none" normalizeH="0" baseline="0" dirty="0" smtClean="0">
                          <a:ln>
                            <a:noFill/>
                          </a:ln>
                          <a:solidFill>
                            <a:schemeClr val="tx1"/>
                          </a:solidFill>
                          <a:effectLst/>
                          <a:latin typeface=".VnTime" pitchFamily="34" charset="0"/>
                        </a:rPr>
                        <a:t> : “ §©y </a:t>
                      </a:r>
                      <a:r>
                        <a:rPr kumimoji="0" lang="en-US" sz="1400" b="0" i="0" u="none" strike="noStrike" cap="none" normalizeH="0" baseline="0" dirty="0" err="1" smtClean="0">
                          <a:ln>
                            <a:noFill/>
                          </a:ln>
                          <a:solidFill>
                            <a:schemeClr val="tx1"/>
                          </a:solidFill>
                          <a:effectLst/>
                          <a:latin typeface=".VnTime" pitchFamily="34" charset="0"/>
                        </a:rPr>
                        <a:t>míi</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óng</a:t>
                      </a:r>
                      <a:r>
                        <a:rPr kumimoji="0" lang="en-US" sz="1400" b="0" i="0" u="none" strike="noStrike" cap="none" normalizeH="0" baseline="0" dirty="0" smtClean="0">
                          <a:ln>
                            <a:noFill/>
                          </a:ln>
                          <a:solidFill>
                            <a:schemeClr val="tx1"/>
                          </a:solidFill>
                          <a:effectLst/>
                          <a:latin typeface=".VnTime" pitchFamily="34" charset="0"/>
                        </a:rPr>
                        <a:t> lµ </a:t>
                      </a:r>
                      <a:r>
                        <a:rPr kumimoji="0" lang="en-US" sz="1400" b="0" i="0" u="none" strike="noStrike" cap="none" normalizeH="0" baseline="0" dirty="0" err="1" smtClean="0">
                          <a:ln>
                            <a:noFill/>
                          </a:ln>
                          <a:solidFill>
                            <a:schemeClr val="tx1"/>
                          </a:solidFill>
                          <a:effectLst/>
                          <a:latin typeface=".VnTime" pitchFamily="34" charset="0"/>
                        </a:rPr>
                        <a:t>r×u</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cña</a:t>
                      </a:r>
                      <a:r>
                        <a:rPr kumimoji="0" lang="en-US" sz="1400" b="0" i="0" u="none" strike="noStrike" cap="none" normalizeH="0" baseline="0" dirty="0" smtClean="0">
                          <a:ln>
                            <a:noFill/>
                          </a:ln>
                          <a:solidFill>
                            <a:schemeClr val="tx1"/>
                          </a:solidFill>
                          <a:effectLst/>
                          <a:latin typeface=".VnTime" pitchFamily="34" charset="0"/>
                        </a:rPr>
                        <a:t> con.”</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VnTime" pitchFamily="34" charset="0"/>
                        </a:rPr>
                        <a:t>Chµng trai vÎ mÆt hín hë. </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VnTime" pitchFamily="34" charset="0"/>
                        </a:rPr>
                        <a:t>L</a:t>
                      </a:r>
                      <a:r>
                        <a:rPr kumimoji="0" lang="en-US" sz="1400" b="0" i="0" u="none" strike="noStrike" cap="none" normalizeH="0" baseline="0" dirty="0" err="1" smtClean="0">
                          <a:ln>
                            <a:noFill/>
                          </a:ln>
                          <a:solidFill>
                            <a:schemeClr val="tx1"/>
                          </a:solidFill>
                          <a:effectLst/>
                          <a:latin typeface="+mj-lt"/>
                        </a:rPr>
                        <a:t>ư</a:t>
                      </a:r>
                      <a:r>
                        <a:rPr kumimoji="0" lang="en-US" sz="1400" b="0" i="0" u="none" strike="noStrike" cap="none" normalizeH="0" baseline="0" dirty="0" err="1" smtClean="0">
                          <a:ln>
                            <a:noFill/>
                          </a:ln>
                          <a:solidFill>
                            <a:schemeClr val="tx1"/>
                          </a:solidFill>
                          <a:effectLst/>
                          <a:latin typeface=".VnTime" pitchFamily="34" charset="0"/>
                        </a:rPr>
                        <a:t>­ìi</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r×u</a:t>
                      </a:r>
                      <a:r>
                        <a:rPr kumimoji="0" lang="en-US" sz="1400" b="0" i="0" u="none" strike="noStrike" cap="none" normalizeH="0" baseline="0" dirty="0" smtClean="0">
                          <a:ln>
                            <a:noFill/>
                          </a:ln>
                          <a:solidFill>
                            <a:schemeClr val="tx1"/>
                          </a:solidFill>
                          <a:effectLst/>
                          <a:latin typeface=".VnTime" pitchFamily="34" charset="0"/>
                        </a:rPr>
                        <a:t> s¾t.</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91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VnTime" pitchFamily="34" charset="0"/>
                        </a:rPr>
                        <a:t>Cô</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gi</a:t>
                      </a:r>
                      <a:r>
                        <a:rPr kumimoji="0" lang="en-US" sz="1400" b="0" i="0" u="none" strike="noStrike" cap="none" normalizeH="0" baseline="0" dirty="0" smtClean="0">
                          <a:ln>
                            <a:noFill/>
                          </a:ln>
                          <a:solidFill>
                            <a:schemeClr val="tx1"/>
                          </a:solidFill>
                          <a:effectLst/>
                          <a:latin typeface=".VnTime" pitchFamily="34" charset="0"/>
                        </a:rPr>
                        <a:t>µ </a:t>
                      </a:r>
                      <a:r>
                        <a:rPr kumimoji="0" lang="en-US" sz="1400" b="0" i="0" u="none" strike="noStrike" cap="none" normalizeH="0" baseline="0" dirty="0" err="1" smtClean="0">
                          <a:ln>
                            <a:noFill/>
                          </a:ln>
                          <a:solidFill>
                            <a:schemeClr val="tx1"/>
                          </a:solidFill>
                          <a:effectLst/>
                          <a:latin typeface=".VnTime" pitchFamily="34" charset="0"/>
                        </a:rPr>
                        <a:t>tÆng</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chµng</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trai</a:t>
                      </a:r>
                      <a:r>
                        <a:rPr kumimoji="0" lang="en-US" sz="1400" b="0" i="0" u="none" strike="noStrike" cap="none" normalizeH="0" baseline="0" dirty="0" smtClean="0">
                          <a:ln>
                            <a:noFill/>
                          </a:ln>
                          <a:solidFill>
                            <a:schemeClr val="tx1"/>
                          </a:solidFill>
                          <a:effectLst/>
                          <a:latin typeface=".VnTime" pitchFamily="34" charset="0"/>
                        </a:rPr>
                        <a:t> c¶ </a:t>
                      </a:r>
                      <a:r>
                        <a:rPr kumimoji="0" lang="en-US" sz="1400" b="0" i="0" u="none" strike="noStrike" cap="none" normalizeH="0" baseline="0" dirty="0" err="1" smtClean="0">
                          <a:ln>
                            <a:noFill/>
                          </a:ln>
                          <a:solidFill>
                            <a:schemeClr val="tx1"/>
                          </a:solidFill>
                          <a:effectLst/>
                          <a:latin typeface=".VnTime" pitchFamily="34" charset="0"/>
                        </a:rPr>
                        <a:t>ba</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l</a:t>
                      </a:r>
                      <a:r>
                        <a:rPr kumimoji="0" lang="en-US" sz="1400" b="0" i="0" u="none" strike="noStrike" cap="none" normalizeH="0" baseline="0" dirty="0" err="1" smtClean="0">
                          <a:ln>
                            <a:noFill/>
                          </a:ln>
                          <a:solidFill>
                            <a:schemeClr val="tx1"/>
                          </a:solidFill>
                          <a:effectLst/>
                          <a:latin typeface="+mj-lt"/>
                        </a:rPr>
                        <a:t>ư</a:t>
                      </a:r>
                      <a:r>
                        <a:rPr kumimoji="0" lang="en-US" sz="1400" b="0" i="0" u="none" strike="noStrike" cap="none" normalizeH="0" baseline="0" dirty="0" err="1" smtClean="0">
                          <a:ln>
                            <a:noFill/>
                          </a:ln>
                          <a:solidFill>
                            <a:schemeClr val="tx1"/>
                          </a:solidFill>
                          <a:effectLst/>
                          <a:latin typeface=".VnTime" pitchFamily="34" charset="0"/>
                        </a:rPr>
                        <a:t>­ìi</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r×u</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Chµng</a:t>
                      </a:r>
                      <a:r>
                        <a:rPr kumimoji="0" lang="en-US" sz="1400" b="0" i="0" u="none" strike="noStrike" cap="none" normalizeH="0" baseline="0" dirty="0" smtClean="0">
                          <a:ln>
                            <a:noFill/>
                          </a:ln>
                          <a:solidFill>
                            <a:schemeClr val="tx1"/>
                          </a:solidFill>
                          <a:effectLst/>
                          <a:latin typeface=".VnTime" pitchFamily="34" charset="0"/>
                        </a:rPr>
                        <a:t> ch¾p </a:t>
                      </a:r>
                      <a:r>
                        <a:rPr kumimoji="0" lang="en-US" sz="1400" b="0" i="0" u="none" strike="noStrike" cap="none" normalizeH="0" baseline="0" dirty="0" err="1" smtClean="0">
                          <a:ln>
                            <a:noFill/>
                          </a:ln>
                          <a:solidFill>
                            <a:schemeClr val="tx1"/>
                          </a:solidFill>
                          <a:effectLst/>
                          <a:latin typeface=".VnTime" pitchFamily="34" charset="0"/>
                        </a:rPr>
                        <a:t>tay</a:t>
                      </a:r>
                      <a:r>
                        <a:rPr kumimoji="0" lang="en-US" sz="1400" b="0" i="0" u="none" strike="noStrike" cap="none" normalizeH="0" baseline="0" dirty="0" smtClean="0">
                          <a:ln>
                            <a:noFill/>
                          </a:ln>
                          <a:solidFill>
                            <a:schemeClr val="tx1"/>
                          </a:solidFill>
                          <a:effectLst/>
                          <a:latin typeface=".VnTime" pitchFamily="34" charset="0"/>
                        </a:rPr>
                        <a:t> t¹ ¬n.</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VnTime" pitchFamily="34" charset="0"/>
                        </a:rPr>
                        <a:t>Cô</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khen</a:t>
                      </a:r>
                      <a:r>
                        <a:rPr kumimoji="0" lang="en-US" sz="1400" b="0" i="0" u="none" strike="noStrike" cap="none" normalizeH="0" baseline="0" dirty="0" smtClean="0">
                          <a:ln>
                            <a:noFill/>
                          </a:ln>
                          <a:solidFill>
                            <a:schemeClr val="tx1"/>
                          </a:solidFill>
                          <a:effectLst/>
                          <a:latin typeface=".VnTime" pitchFamily="34" charset="0"/>
                        </a:rPr>
                        <a:t> : “ Con lµ </a:t>
                      </a:r>
                      <a:r>
                        <a:rPr kumimoji="0" lang="en-US" sz="1400" b="0" i="0" u="none" strike="noStrike" cap="none" normalizeH="0" baseline="0" dirty="0" err="1" smtClean="0">
                          <a:ln>
                            <a:noFill/>
                          </a:ln>
                          <a:solidFill>
                            <a:schemeClr val="tx1"/>
                          </a:solidFill>
                          <a:effectLst/>
                          <a:latin typeface=".VnTime" pitchFamily="34" charset="0"/>
                        </a:rPr>
                        <a:t>ng­</a:t>
                      </a:r>
                      <a:r>
                        <a:rPr kumimoji="0" lang="en-US" sz="1400" b="0" i="0" u="none" strike="noStrike" cap="none" normalizeH="0" baseline="0" dirty="0" err="1" smtClean="0">
                          <a:ln>
                            <a:noFill/>
                          </a:ln>
                          <a:solidFill>
                            <a:schemeClr val="tx1"/>
                          </a:solidFill>
                          <a:effectLst/>
                          <a:latin typeface="+mj-lt"/>
                        </a:rPr>
                        <a:t>ư</a:t>
                      </a:r>
                      <a:r>
                        <a:rPr kumimoji="0" lang="en-US" sz="1400" b="0" i="0" u="none" strike="noStrike" cap="none" normalizeH="0" baseline="0" dirty="0" err="1" smtClean="0">
                          <a:ln>
                            <a:noFill/>
                          </a:ln>
                          <a:solidFill>
                            <a:schemeClr val="tx1"/>
                          </a:solidFill>
                          <a:effectLst/>
                          <a:latin typeface=".VnTime" pitchFamily="34" charset="0"/>
                        </a:rPr>
                        <a:t>êi</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trung</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thùc</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thËt</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th</a:t>
                      </a:r>
                      <a:r>
                        <a:rPr kumimoji="0" lang="en-US" sz="1400" b="0" i="0" u="none" strike="noStrike" cap="none" normalizeH="0" baseline="0" dirty="0" smtClean="0">
                          <a:ln>
                            <a:noFill/>
                          </a:ln>
                          <a:solidFill>
                            <a:schemeClr val="tx1"/>
                          </a:solidFill>
                          <a:effectLst/>
                          <a:latin typeface=".VnTime" pitchFamily="34" charset="0"/>
                        </a:rPr>
                        <a:t>µ. Ta </a:t>
                      </a:r>
                      <a:r>
                        <a:rPr kumimoji="0" lang="en-US" sz="1400" b="0" i="0" u="none" strike="noStrike" cap="none" normalizeH="0" baseline="0" dirty="0" err="1" smtClean="0">
                          <a:ln>
                            <a:noFill/>
                          </a:ln>
                          <a:solidFill>
                            <a:schemeClr val="tx1"/>
                          </a:solidFill>
                          <a:effectLst/>
                          <a:latin typeface=".VnTime" pitchFamily="34" charset="0"/>
                        </a:rPr>
                        <a:t>tÆng</a:t>
                      </a:r>
                      <a:r>
                        <a:rPr kumimoji="0" lang="en-US" sz="1400" b="0" i="0" u="none" strike="noStrike" cap="none" normalizeH="0" baseline="0" dirty="0" smtClean="0">
                          <a:ln>
                            <a:noFill/>
                          </a:ln>
                          <a:solidFill>
                            <a:schemeClr val="tx1"/>
                          </a:solidFill>
                          <a:effectLst/>
                          <a:latin typeface=".VnTime" pitchFamily="34" charset="0"/>
                        </a:rPr>
                        <a:t> con c¶ </a:t>
                      </a:r>
                      <a:r>
                        <a:rPr kumimoji="0" lang="en-US" sz="1400" b="0" i="0" u="none" strike="noStrike" cap="none" normalizeH="0" baseline="0" dirty="0" err="1" smtClean="0">
                          <a:ln>
                            <a:noFill/>
                          </a:ln>
                          <a:solidFill>
                            <a:schemeClr val="tx1"/>
                          </a:solidFill>
                          <a:effectLst/>
                          <a:latin typeface=".VnTime" pitchFamily="34" charset="0"/>
                        </a:rPr>
                        <a:t>ba</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l</a:t>
                      </a:r>
                      <a:r>
                        <a:rPr kumimoji="0" lang="en-US" sz="1400" b="0" i="0" u="none" strike="noStrike" cap="none" normalizeH="0" baseline="0" dirty="0" err="1" smtClean="0">
                          <a:ln>
                            <a:noFill/>
                          </a:ln>
                          <a:solidFill>
                            <a:schemeClr val="tx1"/>
                          </a:solidFill>
                          <a:effectLst/>
                          <a:latin typeface="+mj-lt"/>
                        </a:rPr>
                        <a:t>ư</a:t>
                      </a:r>
                      <a:r>
                        <a:rPr kumimoji="0" lang="en-US" sz="1400" b="0" i="0" u="none" strike="noStrike" cap="none" normalizeH="0" baseline="0" dirty="0" err="1" smtClean="0">
                          <a:ln>
                            <a:noFill/>
                          </a:ln>
                          <a:solidFill>
                            <a:schemeClr val="tx1"/>
                          </a:solidFill>
                          <a:effectLst/>
                          <a:latin typeface=".VnTime" pitchFamily="34" charset="0"/>
                        </a:rPr>
                        <a:t>­ìi</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r×u</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Chµng</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trai</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mõng</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rì</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nãi</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Ch¸u</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c¶m</a:t>
                      </a:r>
                      <a:r>
                        <a:rPr kumimoji="0" lang="en-US" sz="1400" b="0" i="0" u="none" strike="noStrike" cap="none" normalizeH="0" baseline="0" dirty="0" smtClean="0">
                          <a:ln>
                            <a:noFill/>
                          </a:ln>
                          <a:solidFill>
                            <a:schemeClr val="tx1"/>
                          </a:solidFill>
                          <a:effectLst/>
                          <a:latin typeface=".VnTime" pitchFamily="34" charset="0"/>
                        </a:rPr>
                        <a:t> ¬n </a:t>
                      </a:r>
                      <a:r>
                        <a:rPr kumimoji="0" lang="en-US" sz="1400" b="0" i="0" u="none" strike="noStrike" cap="none" normalizeH="0" baseline="0" dirty="0" err="1" smtClean="0">
                          <a:ln>
                            <a:noFill/>
                          </a:ln>
                          <a:solidFill>
                            <a:schemeClr val="tx1"/>
                          </a:solidFill>
                          <a:effectLst/>
                          <a:latin typeface=".VnTime" pitchFamily="34" charset="0"/>
                        </a:rPr>
                        <a:t>cô</a:t>
                      </a:r>
                      <a:r>
                        <a:rPr kumimoji="0" lang="en-US" sz="1400" b="0" i="0" u="none" strike="noStrike" cap="none" normalizeH="0" baseline="0" dirty="0" smtClean="0">
                          <a:ln>
                            <a:noFill/>
                          </a:ln>
                          <a:solidFill>
                            <a:schemeClr val="tx1"/>
                          </a:solidFill>
                          <a:effectLst/>
                          <a:latin typeface=".VnTime" pitchFamily="34" charset="0"/>
                        </a:rPr>
                        <a: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VnTime" pitchFamily="34" charset="0"/>
                        </a:rPr>
                        <a:t>Cô</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gi</a:t>
                      </a:r>
                      <a:r>
                        <a:rPr kumimoji="0" lang="en-US" sz="1400" b="0" i="0" u="none" strike="noStrike" cap="none" normalizeH="0" baseline="0" dirty="0" smtClean="0">
                          <a:ln>
                            <a:noFill/>
                          </a:ln>
                          <a:solidFill>
                            <a:schemeClr val="tx1"/>
                          </a:solidFill>
                          <a:effectLst/>
                          <a:latin typeface=".VnTime" pitchFamily="34" charset="0"/>
                        </a:rPr>
                        <a:t>µ </a:t>
                      </a:r>
                      <a:r>
                        <a:rPr kumimoji="0" lang="en-US" sz="1400" b="0" i="0" u="none" strike="noStrike" cap="none" normalizeH="0" baseline="0" dirty="0" err="1" smtClean="0">
                          <a:ln>
                            <a:noFill/>
                          </a:ln>
                          <a:solidFill>
                            <a:schemeClr val="tx1"/>
                          </a:solidFill>
                          <a:effectLst/>
                          <a:latin typeface=".VnTime" pitchFamily="34" charset="0"/>
                        </a:rPr>
                        <a:t>vÎ</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hµi</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lßng</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Chµng</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trai</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vÎ</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mÆt</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vui</a:t>
                      </a:r>
                      <a:r>
                        <a:rPr kumimoji="0" lang="en-US" sz="1400" b="0" i="0" u="none" strike="noStrike" cap="none" normalizeH="0" baseline="0" dirty="0" smtClean="0">
                          <a:ln>
                            <a:noFill/>
                          </a:ln>
                          <a:solidFill>
                            <a:schemeClr val="tx1"/>
                          </a:solidFill>
                          <a:effectLst/>
                          <a:latin typeface=".VnTime" pitchFamily="34" charset="0"/>
                        </a:rPr>
                        <a:t> </a:t>
                      </a:r>
                      <a:r>
                        <a:rPr kumimoji="0" lang="en-US" sz="1400" b="0" i="0" u="none" strike="noStrike" cap="none" normalizeH="0" baseline="0" dirty="0" err="1" smtClean="0">
                          <a:ln>
                            <a:noFill/>
                          </a:ln>
                          <a:solidFill>
                            <a:schemeClr val="tx1"/>
                          </a:solidFill>
                          <a:effectLst/>
                          <a:latin typeface=".VnTime" pitchFamily="34" charset="0"/>
                        </a:rPr>
                        <a:t>s</a:t>
                      </a:r>
                      <a:r>
                        <a:rPr kumimoji="0" lang="en-US" sz="1400" b="0" i="0" u="none" strike="noStrike" cap="none" normalizeH="0" baseline="0" dirty="0" err="1" smtClean="0">
                          <a:ln>
                            <a:noFill/>
                          </a:ln>
                          <a:solidFill>
                            <a:schemeClr val="tx1"/>
                          </a:solidFill>
                          <a:effectLst/>
                          <a:latin typeface="+mj-lt"/>
                        </a:rPr>
                        <a:t>ư</a:t>
                      </a:r>
                      <a:r>
                        <a:rPr kumimoji="0" lang="en-US" sz="1400" b="0" i="0" u="none" strike="noStrike" cap="none" normalizeH="0" baseline="0" dirty="0" err="1" smtClean="0">
                          <a:ln>
                            <a:noFill/>
                          </a:ln>
                          <a:solidFill>
                            <a:schemeClr val="tx1"/>
                          </a:solidFill>
                          <a:effectLst/>
                          <a:latin typeface=".VnTime" pitchFamily="34" charset="0"/>
                        </a:rPr>
                        <a:t>­íng</a:t>
                      </a:r>
                      <a:r>
                        <a:rPr kumimoji="0" lang="en-US" sz="1400" b="0" i="0" u="none" strike="noStrike" cap="none" normalizeH="0" baseline="0" dirty="0" smtClean="0">
                          <a:ln>
                            <a:noFill/>
                          </a:ln>
                          <a:solidFill>
                            <a:schemeClr val="tx1"/>
                          </a:solidFill>
                          <a:effectLst/>
                          <a:latin typeface=".VnTime" pitchFamily="34" charset="0"/>
                        </a:rPr>
                        <a: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90164" name="Picture 52" descr="scan1"/>
          <p:cNvPicPr>
            <a:picLocks noGrp="1" noChangeAspect="1" noChangeArrowheads="1"/>
          </p:cNvPicPr>
          <p:nvPr>
            <p:ph sz="half" idx="2"/>
          </p:nvPr>
        </p:nvPicPr>
        <p:blipFill>
          <a:blip r:embed="rId2"/>
          <a:srcRect/>
          <a:stretch>
            <a:fillRect/>
          </a:stretch>
        </p:blipFill>
        <p:spPr>
          <a:xfrm>
            <a:off x="381000" y="1066800"/>
            <a:ext cx="1600200" cy="688975"/>
          </a:xfrm>
          <a:noFill/>
        </p:spPr>
      </p:pic>
      <p:pic>
        <p:nvPicPr>
          <p:cNvPr id="90165" name="Picture 53" descr="scan33"/>
          <p:cNvPicPr>
            <a:picLocks noChangeAspect="1" noChangeArrowheads="1"/>
          </p:cNvPicPr>
          <p:nvPr/>
        </p:nvPicPr>
        <p:blipFill>
          <a:blip r:embed="rId3"/>
          <a:srcRect/>
          <a:stretch>
            <a:fillRect/>
          </a:stretch>
        </p:blipFill>
        <p:spPr bwMode="auto">
          <a:xfrm>
            <a:off x="457200" y="2743200"/>
            <a:ext cx="1524000" cy="630238"/>
          </a:xfrm>
          <a:prstGeom prst="rect">
            <a:avLst/>
          </a:prstGeom>
          <a:noFill/>
          <a:ln w="9525">
            <a:noFill/>
            <a:miter lim="800000"/>
            <a:headEnd/>
            <a:tailEnd/>
          </a:ln>
        </p:spPr>
      </p:pic>
      <p:pic>
        <p:nvPicPr>
          <p:cNvPr id="90166" name="Picture 54" descr="scan2"/>
          <p:cNvPicPr>
            <a:picLocks noChangeAspect="1" noChangeArrowheads="1"/>
          </p:cNvPicPr>
          <p:nvPr/>
        </p:nvPicPr>
        <p:blipFill>
          <a:blip r:embed="rId4"/>
          <a:srcRect/>
          <a:stretch>
            <a:fillRect/>
          </a:stretch>
        </p:blipFill>
        <p:spPr bwMode="auto">
          <a:xfrm>
            <a:off x="457200" y="1828800"/>
            <a:ext cx="1524000" cy="685800"/>
          </a:xfrm>
          <a:prstGeom prst="rect">
            <a:avLst/>
          </a:prstGeom>
          <a:noFill/>
          <a:ln w="9525">
            <a:noFill/>
            <a:miter lim="800000"/>
            <a:headEnd/>
            <a:tailEnd/>
          </a:ln>
        </p:spPr>
      </p:pic>
      <p:pic>
        <p:nvPicPr>
          <p:cNvPr id="90167" name="Picture 55" descr="scan6"/>
          <p:cNvPicPr>
            <a:picLocks noChangeAspect="1" noChangeArrowheads="1"/>
          </p:cNvPicPr>
          <p:nvPr/>
        </p:nvPicPr>
        <p:blipFill>
          <a:blip r:embed="rId5"/>
          <a:srcRect/>
          <a:stretch>
            <a:fillRect/>
          </a:stretch>
        </p:blipFill>
        <p:spPr bwMode="auto">
          <a:xfrm>
            <a:off x="304800" y="5562600"/>
            <a:ext cx="1600200" cy="1066800"/>
          </a:xfrm>
          <a:prstGeom prst="rect">
            <a:avLst/>
          </a:prstGeom>
          <a:noFill/>
          <a:ln w="9525">
            <a:noFill/>
            <a:miter lim="800000"/>
            <a:headEnd/>
            <a:tailEnd/>
          </a:ln>
        </p:spPr>
      </p:pic>
      <p:pic>
        <p:nvPicPr>
          <p:cNvPr id="90168" name="Picture 56" descr="scan44"/>
          <p:cNvPicPr>
            <a:picLocks noChangeAspect="1" noChangeArrowheads="1"/>
          </p:cNvPicPr>
          <p:nvPr/>
        </p:nvPicPr>
        <p:blipFill>
          <a:blip r:embed="rId6"/>
          <a:srcRect/>
          <a:stretch>
            <a:fillRect/>
          </a:stretch>
        </p:blipFill>
        <p:spPr bwMode="auto">
          <a:xfrm>
            <a:off x="381000" y="3581400"/>
            <a:ext cx="1600200" cy="762000"/>
          </a:xfrm>
          <a:prstGeom prst="rect">
            <a:avLst/>
          </a:prstGeom>
          <a:noFill/>
          <a:ln w="9525">
            <a:noFill/>
            <a:miter lim="800000"/>
            <a:headEnd/>
            <a:tailEnd/>
          </a:ln>
        </p:spPr>
      </p:pic>
      <p:pic>
        <p:nvPicPr>
          <p:cNvPr id="90169" name="Picture 57" descr="scan55"/>
          <p:cNvPicPr>
            <a:picLocks noChangeAspect="1" noChangeArrowheads="1"/>
          </p:cNvPicPr>
          <p:nvPr/>
        </p:nvPicPr>
        <p:blipFill>
          <a:blip r:embed="rId7"/>
          <a:srcRect/>
          <a:stretch>
            <a:fillRect/>
          </a:stretch>
        </p:blipFill>
        <p:spPr bwMode="auto">
          <a:xfrm>
            <a:off x="304800" y="4495800"/>
            <a:ext cx="1752600" cy="91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box(in)">
                                      <p:cBhvr>
                                        <p:cTn id="7" dur="500"/>
                                        <p:tgtEl>
                                          <p:spTgt spid="90114"/>
                                        </p:tgtEl>
                                      </p:cBhvr>
                                    </p:animEffect>
                                  </p:childTnLst>
                                </p:cTn>
                              </p:par>
                              <p:par>
                                <p:cTn id="8" presetID="4" presetClass="entr" presetSubtype="16" fill="hold" nodeType="withEffect">
                                  <p:stCondLst>
                                    <p:cond delay="0"/>
                                  </p:stCondLst>
                                  <p:childTnLst>
                                    <p:set>
                                      <p:cBhvr>
                                        <p:cTn id="9" dur="1" fill="hold">
                                          <p:stCondLst>
                                            <p:cond delay="0"/>
                                          </p:stCondLst>
                                        </p:cTn>
                                        <p:tgtEl>
                                          <p:spTgt spid="90164"/>
                                        </p:tgtEl>
                                        <p:attrNameLst>
                                          <p:attrName>style.visibility</p:attrName>
                                        </p:attrNameLst>
                                      </p:cBhvr>
                                      <p:to>
                                        <p:strVal val="visible"/>
                                      </p:to>
                                    </p:set>
                                    <p:animEffect transition="in" filter="box(in)">
                                      <p:cBhvr>
                                        <p:cTn id="10" dur="500"/>
                                        <p:tgtEl>
                                          <p:spTgt spid="90164"/>
                                        </p:tgtEl>
                                      </p:cBhvr>
                                    </p:animEffect>
                                  </p:childTnLst>
                                </p:cTn>
                              </p:par>
                              <p:par>
                                <p:cTn id="11" presetID="4" presetClass="entr" presetSubtype="16" fill="hold" nodeType="withEffect">
                                  <p:stCondLst>
                                    <p:cond delay="0"/>
                                  </p:stCondLst>
                                  <p:childTnLst>
                                    <p:set>
                                      <p:cBhvr>
                                        <p:cTn id="12" dur="1" fill="hold">
                                          <p:stCondLst>
                                            <p:cond delay="0"/>
                                          </p:stCondLst>
                                        </p:cTn>
                                        <p:tgtEl>
                                          <p:spTgt spid="90166"/>
                                        </p:tgtEl>
                                        <p:attrNameLst>
                                          <p:attrName>style.visibility</p:attrName>
                                        </p:attrNameLst>
                                      </p:cBhvr>
                                      <p:to>
                                        <p:strVal val="visible"/>
                                      </p:to>
                                    </p:set>
                                    <p:animEffect transition="in" filter="box(in)">
                                      <p:cBhvr>
                                        <p:cTn id="13" dur="500"/>
                                        <p:tgtEl>
                                          <p:spTgt spid="90166"/>
                                        </p:tgtEl>
                                      </p:cBhvr>
                                    </p:animEffect>
                                  </p:childTnLst>
                                </p:cTn>
                              </p:par>
                              <p:par>
                                <p:cTn id="14" presetID="4" presetClass="entr" presetSubtype="16" fill="hold" nodeType="withEffect">
                                  <p:stCondLst>
                                    <p:cond delay="0"/>
                                  </p:stCondLst>
                                  <p:childTnLst>
                                    <p:set>
                                      <p:cBhvr>
                                        <p:cTn id="15" dur="1" fill="hold">
                                          <p:stCondLst>
                                            <p:cond delay="0"/>
                                          </p:stCondLst>
                                        </p:cTn>
                                        <p:tgtEl>
                                          <p:spTgt spid="90165"/>
                                        </p:tgtEl>
                                        <p:attrNameLst>
                                          <p:attrName>style.visibility</p:attrName>
                                        </p:attrNameLst>
                                      </p:cBhvr>
                                      <p:to>
                                        <p:strVal val="visible"/>
                                      </p:to>
                                    </p:set>
                                    <p:animEffect transition="in" filter="box(in)">
                                      <p:cBhvr>
                                        <p:cTn id="16" dur="500"/>
                                        <p:tgtEl>
                                          <p:spTgt spid="90165"/>
                                        </p:tgtEl>
                                      </p:cBhvr>
                                    </p:animEffect>
                                  </p:childTnLst>
                                </p:cTn>
                              </p:par>
                              <p:par>
                                <p:cTn id="17" presetID="4" presetClass="entr" presetSubtype="16" fill="hold" nodeType="withEffect">
                                  <p:stCondLst>
                                    <p:cond delay="0"/>
                                  </p:stCondLst>
                                  <p:childTnLst>
                                    <p:set>
                                      <p:cBhvr>
                                        <p:cTn id="18" dur="1" fill="hold">
                                          <p:stCondLst>
                                            <p:cond delay="0"/>
                                          </p:stCondLst>
                                        </p:cTn>
                                        <p:tgtEl>
                                          <p:spTgt spid="90168"/>
                                        </p:tgtEl>
                                        <p:attrNameLst>
                                          <p:attrName>style.visibility</p:attrName>
                                        </p:attrNameLst>
                                      </p:cBhvr>
                                      <p:to>
                                        <p:strVal val="visible"/>
                                      </p:to>
                                    </p:set>
                                    <p:animEffect transition="in" filter="box(in)">
                                      <p:cBhvr>
                                        <p:cTn id="19" dur="500"/>
                                        <p:tgtEl>
                                          <p:spTgt spid="90168"/>
                                        </p:tgtEl>
                                      </p:cBhvr>
                                    </p:animEffect>
                                  </p:childTnLst>
                                </p:cTn>
                              </p:par>
                              <p:par>
                                <p:cTn id="20" presetID="4" presetClass="entr" presetSubtype="16" fill="hold" nodeType="withEffect">
                                  <p:stCondLst>
                                    <p:cond delay="0"/>
                                  </p:stCondLst>
                                  <p:childTnLst>
                                    <p:set>
                                      <p:cBhvr>
                                        <p:cTn id="21" dur="1" fill="hold">
                                          <p:stCondLst>
                                            <p:cond delay="0"/>
                                          </p:stCondLst>
                                        </p:cTn>
                                        <p:tgtEl>
                                          <p:spTgt spid="90169"/>
                                        </p:tgtEl>
                                        <p:attrNameLst>
                                          <p:attrName>style.visibility</p:attrName>
                                        </p:attrNameLst>
                                      </p:cBhvr>
                                      <p:to>
                                        <p:strVal val="visible"/>
                                      </p:to>
                                    </p:set>
                                    <p:animEffect transition="in" filter="box(in)">
                                      <p:cBhvr>
                                        <p:cTn id="22" dur="500"/>
                                        <p:tgtEl>
                                          <p:spTgt spid="90169"/>
                                        </p:tgtEl>
                                      </p:cBhvr>
                                    </p:animEffect>
                                  </p:childTnLst>
                                </p:cTn>
                              </p:par>
                              <p:par>
                                <p:cTn id="23" presetID="4" presetClass="entr" presetSubtype="16" fill="hold" nodeType="withEffect">
                                  <p:stCondLst>
                                    <p:cond delay="0"/>
                                  </p:stCondLst>
                                  <p:childTnLst>
                                    <p:set>
                                      <p:cBhvr>
                                        <p:cTn id="24" dur="1" fill="hold">
                                          <p:stCondLst>
                                            <p:cond delay="0"/>
                                          </p:stCondLst>
                                        </p:cTn>
                                        <p:tgtEl>
                                          <p:spTgt spid="90167"/>
                                        </p:tgtEl>
                                        <p:attrNameLst>
                                          <p:attrName>style.visibility</p:attrName>
                                        </p:attrNameLst>
                                      </p:cBhvr>
                                      <p:to>
                                        <p:strVal val="visible"/>
                                      </p:to>
                                    </p:set>
                                    <p:animEffect transition="in" filter="box(in)">
                                      <p:cBhvr>
                                        <p:cTn id="25" dur="500"/>
                                        <p:tgtEl>
                                          <p:spTgt spid="90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21-09-08_1431"/>
          <p:cNvPicPr>
            <a:picLocks noChangeAspect="1" noChangeArrowheads="1"/>
          </p:cNvPicPr>
          <p:nvPr/>
        </p:nvPicPr>
        <p:blipFill>
          <a:blip r:embed="rId2"/>
          <a:srcRect l="9137" t="11111" r="26167" b="29167"/>
          <a:stretch>
            <a:fillRect/>
          </a:stretch>
        </p:blipFill>
        <p:spPr bwMode="auto">
          <a:xfrm>
            <a:off x="57150" y="47625"/>
            <a:ext cx="9029700" cy="5578475"/>
          </a:xfrm>
          <a:prstGeom prst="rect">
            <a:avLst/>
          </a:prstGeom>
          <a:noFill/>
          <a:ln w="57150" cmpd="thinThick">
            <a:solidFill>
              <a:srgbClr val="0066FF"/>
            </a:solidFill>
            <a:miter lim="800000"/>
            <a:headEnd/>
            <a:tailEnd/>
          </a:ln>
        </p:spPr>
      </p:pic>
      <p:sp>
        <p:nvSpPr>
          <p:cNvPr id="2051" name="WordArt 3"/>
          <p:cNvSpPr>
            <a:spLocks noChangeArrowheads="1" noChangeShapeType="1" noTextEdit="1"/>
          </p:cNvSpPr>
          <p:nvPr/>
        </p:nvSpPr>
        <p:spPr bwMode="auto">
          <a:xfrm>
            <a:off x="1219200" y="5743575"/>
            <a:ext cx="7016750" cy="847725"/>
          </a:xfrm>
          <a:prstGeom prst="rect">
            <a:avLst/>
          </a:prstGeom>
        </p:spPr>
        <p:txBody>
          <a:bodyPr wrap="none" fromWordArt="1">
            <a:prstTxWarp prst="textPlain">
              <a:avLst>
                <a:gd name="adj" fmla="val 50000"/>
              </a:avLst>
            </a:prstTxWarp>
          </a:bodyPr>
          <a:lstStyle/>
          <a:p>
            <a:pPr algn="ctr"/>
            <a:r>
              <a:rPr lang="vi-VN" sz="3600" kern="10">
                <a:ln w="9525">
                  <a:solidFill>
                    <a:schemeClr val="tx2"/>
                  </a:solidFill>
                  <a:round/>
                  <a:headEnd/>
                  <a:tailEnd/>
                </a:ln>
                <a:latin typeface="Times New Roman"/>
                <a:cs typeface="Times New Roman"/>
              </a:rPr>
              <a:t>Một chàng tiều phu đang đốn củi </a:t>
            </a:r>
          </a:p>
          <a:p>
            <a:pPr algn="ctr"/>
            <a:r>
              <a:rPr lang="vi-VN" sz="3600" kern="10">
                <a:ln w="9525">
                  <a:solidFill>
                    <a:schemeClr val="tx2"/>
                  </a:solidFill>
                  <a:round/>
                  <a:headEnd/>
                  <a:tailEnd/>
                </a:ln>
                <a:latin typeface="Times New Roman"/>
                <a:cs typeface="Times New Roman"/>
              </a:rPr>
              <a:t>thì lưỡi rìu bị văng xuống sông.</a:t>
            </a:r>
            <a:endParaRPr lang="en-US" sz="3600" kern="10">
              <a:ln w="9525">
                <a:solidFill>
                  <a:schemeClr val="tx2"/>
                </a:solidFill>
                <a:round/>
                <a:headEnd/>
                <a:tailEnd/>
              </a:ln>
              <a:latin typeface="Times New Roman"/>
              <a:cs typeface="Times New Roman"/>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228600" y="533400"/>
            <a:ext cx="8763000" cy="6002338"/>
          </a:xfrm>
          <a:prstGeom prst="rect">
            <a:avLst/>
          </a:prstGeom>
          <a:noFill/>
          <a:ln w="9525">
            <a:noFill/>
            <a:miter lim="800000"/>
            <a:headEnd/>
            <a:tailEnd/>
          </a:ln>
        </p:spPr>
        <p:txBody>
          <a:bodyPr>
            <a:spAutoFit/>
          </a:bodyPr>
          <a:lstStyle/>
          <a:p>
            <a:pPr algn="just">
              <a:spcBef>
                <a:spcPct val="50000"/>
              </a:spcBef>
            </a:pPr>
            <a:r>
              <a:rPr lang="en-US" sz="3200">
                <a:solidFill>
                  <a:schemeClr val="accent2"/>
                </a:solidFill>
                <a:latin typeface="VNI-Times" pitchFamily="2" charset="0"/>
              </a:rPr>
              <a:t>    </a:t>
            </a:r>
            <a:r>
              <a:rPr lang="en-US" sz="3200">
                <a:latin typeface="VNI-Times" pitchFamily="2" charset="0"/>
              </a:rPr>
              <a:t>Ngaøy xöa coù moät chaøng tieàu phu soáng baèng ngheà chaët cuûi. Caû gia taøi cuûa anh chæ laø moät chieác rìu saét. Moät hoâm chaøng ñang ñoán cuûi thì löôõi rìu bò vaêng xuoáng soâng. Chaøng ñang khoâng bieát laøm caùch naøo vôùt leân thì moät oâng cuï hieän leân höùa giuùp chaøng. Laàn thöù nhaát, cuï vôùt leân moät löôõi rìu baèng vaøng, nhöng chaøng baûo khoâng phaûi cuûa mình. Laàn thöù hai, cuï vôùt leân moät löôõi rìu baèng baïc, nhöng chaøng khoâng nhaän laø cuûa mình. Laàn thöù ba, cuï vôùt leân moät löôõi rìu baèng saét, anh sung söôùng nhaän ra löôõi rìu cuûa mình vaø caûm ôn cuï. Cuï giaø khen chaøng trai thaät thaø vaø taëng chaøng caû ba löôõi rìu.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box(in)">
                                      <p:cBhvr>
                                        <p:cTn id="7"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457200" y="1905000"/>
            <a:ext cx="8153400" cy="2646363"/>
          </a:xfrm>
          <a:prstGeom prst="rect">
            <a:avLst/>
          </a:prstGeom>
          <a:noFill/>
          <a:ln w="9525">
            <a:noFill/>
            <a:miter lim="800000"/>
            <a:headEnd/>
            <a:tailEnd/>
          </a:ln>
        </p:spPr>
        <p:txBody>
          <a:bodyPr>
            <a:spAutoFit/>
          </a:bodyPr>
          <a:lstStyle/>
          <a:p>
            <a:pPr algn="ctr">
              <a:spcBef>
                <a:spcPct val="50000"/>
              </a:spcBef>
            </a:pPr>
            <a:r>
              <a:rPr lang="en-US" sz="6600">
                <a:solidFill>
                  <a:srgbClr val="FF0000"/>
                </a:solidFill>
                <a:latin typeface="VNI-Palatin" pitchFamily="2" charset="0"/>
              </a:rPr>
              <a:t>Cuûng coá</a:t>
            </a:r>
            <a:endParaRPr lang="en-US" sz="4000">
              <a:solidFill>
                <a:srgbClr val="FF0000"/>
              </a:solidFill>
              <a:latin typeface="VNI-Palatin" pitchFamily="2" charset="0"/>
            </a:endParaRPr>
          </a:p>
          <a:p>
            <a:pPr>
              <a:spcBef>
                <a:spcPct val="50000"/>
              </a:spcBef>
            </a:pPr>
            <a:r>
              <a:rPr lang="en-US" sz="4000">
                <a:latin typeface="VNI-Palatin" pitchFamily="2" charset="0"/>
              </a:rPr>
              <a:t> Neâu caùch phaùt trieån caâu chuyeän trong baøi hoïc.</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WordArt 2"/>
          <p:cNvSpPr>
            <a:spLocks noChangeArrowheads="1" noChangeShapeType="1" noTextEdit="1"/>
          </p:cNvSpPr>
          <p:nvPr/>
        </p:nvSpPr>
        <p:spPr bwMode="auto">
          <a:xfrm>
            <a:off x="1905000" y="533400"/>
            <a:ext cx="5181600" cy="914400"/>
          </a:xfrm>
          <a:prstGeom prst="rect">
            <a:avLst/>
          </a:prstGeom>
        </p:spPr>
        <p:txBody>
          <a:bodyPr wrap="none" fromWordArt="1">
            <a:prstTxWarp prst="textPlain">
              <a:avLst>
                <a:gd name="adj" fmla="val 50000"/>
              </a:avLst>
            </a:prstTxWarp>
          </a:bodyPr>
          <a:lstStyle/>
          <a:p>
            <a:pPr algn="ctr"/>
            <a:r>
              <a:rPr lang="en-US" sz="3600" kern="10">
                <a:ln w="19050">
                  <a:solidFill>
                    <a:srgbClr val="FF0000"/>
                  </a:solidFill>
                  <a:round/>
                  <a:headEnd/>
                  <a:tailEnd/>
                </a:ln>
                <a:solidFill>
                  <a:srgbClr val="FF00FF"/>
                </a:solidFill>
                <a:effectLst>
                  <a:outerShdw dist="35921" dir="2700000" algn="ctr" rotWithShape="0">
                    <a:srgbClr val="990000"/>
                  </a:outerShdw>
                </a:effectLst>
                <a:latin typeface="VNI-Cooper"/>
              </a:rPr>
              <a:t>DAËN DOØ</a:t>
            </a:r>
          </a:p>
        </p:txBody>
      </p:sp>
      <p:pic>
        <p:nvPicPr>
          <p:cNvPr id="22531" name="Picture 5" descr="book2"/>
          <p:cNvPicPr>
            <a:picLocks noChangeAspect="1" noChangeArrowheads="1" noCrop="1"/>
          </p:cNvPicPr>
          <p:nvPr/>
        </p:nvPicPr>
        <p:blipFill>
          <a:blip r:embed="rId2"/>
          <a:srcRect/>
          <a:stretch>
            <a:fillRect/>
          </a:stretch>
        </p:blipFill>
        <p:spPr bwMode="auto">
          <a:xfrm>
            <a:off x="838200" y="1676400"/>
            <a:ext cx="7543800" cy="4002088"/>
          </a:xfrm>
          <a:prstGeom prst="rect">
            <a:avLst/>
          </a:prstGeom>
          <a:noFill/>
          <a:ln w="9525">
            <a:noFill/>
            <a:miter lim="800000"/>
            <a:headEnd/>
            <a:tailEnd/>
          </a:ln>
        </p:spPr>
      </p:pic>
      <p:grpSp>
        <p:nvGrpSpPr>
          <p:cNvPr id="22532" name="Group 5"/>
          <p:cNvGrpSpPr>
            <a:grpSpLocks/>
          </p:cNvGrpSpPr>
          <p:nvPr/>
        </p:nvGrpSpPr>
        <p:grpSpPr bwMode="auto">
          <a:xfrm>
            <a:off x="0" y="0"/>
            <a:ext cx="9144000" cy="6858000"/>
            <a:chOff x="8" y="0"/>
            <a:chExt cx="5760" cy="4320"/>
          </a:xfrm>
        </p:grpSpPr>
        <p:pic>
          <p:nvPicPr>
            <p:cNvPr id="22533" name="Picture 6" descr="GRANS024"/>
            <p:cNvPicPr>
              <a:picLocks noChangeAspect="1" noChangeArrowheads="1"/>
            </p:cNvPicPr>
            <p:nvPr/>
          </p:nvPicPr>
          <p:blipFill>
            <a:blip r:embed="rId3"/>
            <a:srcRect/>
            <a:stretch>
              <a:fillRect/>
            </a:stretch>
          </p:blipFill>
          <p:spPr bwMode="auto">
            <a:xfrm rot="531882" flipH="1">
              <a:off x="4848" y="3394"/>
              <a:ext cx="912" cy="926"/>
            </a:xfrm>
            <a:prstGeom prst="rect">
              <a:avLst/>
            </a:prstGeom>
            <a:noFill/>
            <a:ln w="9525">
              <a:noFill/>
              <a:miter lim="800000"/>
              <a:headEnd/>
              <a:tailEnd/>
            </a:ln>
          </p:spPr>
        </p:pic>
        <p:pic>
          <p:nvPicPr>
            <p:cNvPr id="22534" name="Picture 7" descr="GRANS024"/>
            <p:cNvPicPr>
              <a:picLocks noChangeAspect="1" noChangeArrowheads="1"/>
            </p:cNvPicPr>
            <p:nvPr/>
          </p:nvPicPr>
          <p:blipFill>
            <a:blip r:embed="rId3"/>
            <a:srcRect/>
            <a:stretch>
              <a:fillRect/>
            </a:stretch>
          </p:blipFill>
          <p:spPr bwMode="auto">
            <a:xfrm rot="465066">
              <a:off x="96" y="3394"/>
              <a:ext cx="961" cy="926"/>
            </a:xfrm>
            <a:prstGeom prst="rect">
              <a:avLst/>
            </a:prstGeom>
            <a:noFill/>
            <a:ln w="9525">
              <a:noFill/>
              <a:miter lim="800000"/>
              <a:headEnd/>
              <a:tailEnd/>
            </a:ln>
          </p:spPr>
        </p:pic>
        <p:grpSp>
          <p:nvGrpSpPr>
            <p:cNvPr id="22535" name="Group 8"/>
            <p:cNvGrpSpPr>
              <a:grpSpLocks/>
            </p:cNvGrpSpPr>
            <p:nvPr/>
          </p:nvGrpSpPr>
          <p:grpSpPr bwMode="auto">
            <a:xfrm>
              <a:off x="8" y="0"/>
              <a:ext cx="5760" cy="4320"/>
              <a:chOff x="672" y="0"/>
              <a:chExt cx="5760" cy="4320"/>
            </a:xfrm>
          </p:grpSpPr>
          <p:pic>
            <p:nvPicPr>
              <p:cNvPr id="22536" name="Picture 9" descr="BD21325_"/>
              <p:cNvPicPr>
                <a:picLocks noChangeAspect="1" noChangeArrowheads="1"/>
              </p:cNvPicPr>
              <p:nvPr/>
            </p:nvPicPr>
            <p:blipFill>
              <a:blip r:embed="rId4"/>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22537" name="Picture 10" descr="BD21325_"/>
              <p:cNvPicPr>
                <a:picLocks noChangeAspect="1" noChangeArrowheads="1"/>
              </p:cNvPicPr>
              <p:nvPr/>
            </p:nvPicPr>
            <p:blipFill>
              <a:blip r:embed="rId4"/>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22538" name="Picture 11" descr="BD21325_"/>
              <p:cNvPicPr>
                <a:picLocks noChangeAspect="1" noChangeArrowheads="1"/>
              </p:cNvPicPr>
              <p:nvPr/>
            </p:nvPicPr>
            <p:blipFill>
              <a:blip r:embed="rId5"/>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22539" name="Picture 12" descr="BD21325_"/>
              <p:cNvPicPr>
                <a:picLocks noChangeAspect="1" noChangeArrowheads="1"/>
              </p:cNvPicPr>
              <p:nvPr/>
            </p:nvPicPr>
            <p:blipFill>
              <a:blip r:embed="rId5"/>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grpSp>
      </p:grpSp>
    </p:spTree>
  </p:cSld>
  <p:clrMapOvr>
    <a:masterClrMapping/>
  </p:clrMapOvr>
  <p:transition spd="slow">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20"/>
          <p:cNvSpPr>
            <a:spLocks noChangeArrowheads="1" noChangeShapeType="1" noTextEdit="1"/>
          </p:cNvSpPr>
          <p:nvPr/>
        </p:nvSpPr>
        <p:spPr bwMode="auto">
          <a:xfrm>
            <a:off x="609600" y="762000"/>
            <a:ext cx="7886700" cy="1066800"/>
          </a:xfrm>
          <a:prstGeom prst="rect">
            <a:avLst/>
          </a:prstGeom>
        </p:spPr>
        <p:txBody>
          <a:bodyPr wrap="none" fromWordArt="1">
            <a:prstTxWarp prst="textPlain">
              <a:avLst>
                <a:gd name="adj" fmla="val 50000"/>
              </a:avLst>
            </a:prstTxWarp>
          </a:bodyPr>
          <a:lstStyle/>
          <a:p>
            <a:r>
              <a:rPr lang="vi-VN" sz="3600"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Tập làm văn</a:t>
            </a:r>
            <a:endParaRPr lang="en-US" sz="3600"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3075" name="WordArt 21"/>
          <p:cNvSpPr>
            <a:spLocks noChangeArrowheads="1" noChangeShapeType="1" noTextEdit="1"/>
          </p:cNvSpPr>
          <p:nvPr/>
        </p:nvSpPr>
        <p:spPr bwMode="auto">
          <a:xfrm>
            <a:off x="457200" y="2209800"/>
            <a:ext cx="8229600" cy="5562600"/>
          </a:xfrm>
          <a:prstGeom prst="rect">
            <a:avLst/>
          </a:prstGeom>
        </p:spPr>
        <p:txBody>
          <a:bodyPr wrap="none" fromWordArt="1">
            <a:prstTxWarp prst="textPlain">
              <a:avLst>
                <a:gd name="adj" fmla="val 50000"/>
              </a:avLst>
            </a:prstTxWarp>
          </a:bodyPr>
          <a:lstStyle/>
          <a:p>
            <a:pPr algn="ctr"/>
            <a:r>
              <a:rPr lang="vi-VN" sz="36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Luyện tập xây dựng đoạn văn </a:t>
            </a:r>
          </a:p>
          <a:p>
            <a:pPr algn="ctr"/>
            <a:r>
              <a:rPr lang="vi-VN" sz="36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kể chuyện.</a:t>
            </a:r>
          </a:p>
          <a:p>
            <a:pPr algn="ctr"/>
            <a:r>
              <a:rPr lang="vi-VN" sz="36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p>
          <a:p>
            <a:pPr algn="ctr"/>
            <a:endParaRPr lang="en-US" sz="36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grpSp>
        <p:nvGrpSpPr>
          <p:cNvPr id="3076" name="Group 5"/>
          <p:cNvGrpSpPr>
            <a:grpSpLocks/>
          </p:cNvGrpSpPr>
          <p:nvPr/>
        </p:nvGrpSpPr>
        <p:grpSpPr bwMode="auto">
          <a:xfrm>
            <a:off x="0" y="0"/>
            <a:ext cx="9144000" cy="6858000"/>
            <a:chOff x="8" y="0"/>
            <a:chExt cx="5760" cy="4320"/>
          </a:xfrm>
        </p:grpSpPr>
        <p:pic>
          <p:nvPicPr>
            <p:cNvPr id="3077" name="Picture 6" descr="GRANS024"/>
            <p:cNvPicPr>
              <a:picLocks noChangeAspect="1" noChangeArrowheads="1"/>
            </p:cNvPicPr>
            <p:nvPr/>
          </p:nvPicPr>
          <p:blipFill>
            <a:blip r:embed="rId2"/>
            <a:srcRect/>
            <a:stretch>
              <a:fillRect/>
            </a:stretch>
          </p:blipFill>
          <p:spPr bwMode="auto">
            <a:xfrm rot="531882" flipH="1">
              <a:off x="4848" y="3394"/>
              <a:ext cx="912" cy="926"/>
            </a:xfrm>
            <a:prstGeom prst="rect">
              <a:avLst/>
            </a:prstGeom>
            <a:noFill/>
            <a:ln w="9525">
              <a:noFill/>
              <a:miter lim="800000"/>
              <a:headEnd/>
              <a:tailEnd/>
            </a:ln>
          </p:spPr>
        </p:pic>
        <p:pic>
          <p:nvPicPr>
            <p:cNvPr id="3078" name="Picture 7" descr="GRANS024"/>
            <p:cNvPicPr>
              <a:picLocks noChangeAspect="1" noChangeArrowheads="1"/>
            </p:cNvPicPr>
            <p:nvPr/>
          </p:nvPicPr>
          <p:blipFill>
            <a:blip r:embed="rId2"/>
            <a:srcRect/>
            <a:stretch>
              <a:fillRect/>
            </a:stretch>
          </p:blipFill>
          <p:spPr bwMode="auto">
            <a:xfrm rot="465066">
              <a:off x="96" y="3394"/>
              <a:ext cx="961" cy="926"/>
            </a:xfrm>
            <a:prstGeom prst="rect">
              <a:avLst/>
            </a:prstGeom>
            <a:noFill/>
            <a:ln w="9525">
              <a:noFill/>
              <a:miter lim="800000"/>
              <a:headEnd/>
              <a:tailEnd/>
            </a:ln>
          </p:spPr>
        </p:pic>
        <p:grpSp>
          <p:nvGrpSpPr>
            <p:cNvPr id="3079" name="Group 8"/>
            <p:cNvGrpSpPr>
              <a:grpSpLocks/>
            </p:cNvGrpSpPr>
            <p:nvPr/>
          </p:nvGrpSpPr>
          <p:grpSpPr bwMode="auto">
            <a:xfrm>
              <a:off x="8" y="0"/>
              <a:ext cx="5760" cy="4320"/>
              <a:chOff x="672" y="0"/>
              <a:chExt cx="5760" cy="4320"/>
            </a:xfrm>
          </p:grpSpPr>
          <p:pic>
            <p:nvPicPr>
              <p:cNvPr id="3080" name="Picture 9" descr="BD21325_"/>
              <p:cNvPicPr>
                <a:picLocks noChangeAspect="1" noChangeArrowheads="1"/>
              </p:cNvPicPr>
              <p:nvPr/>
            </p:nvPicPr>
            <p:blipFill>
              <a:blip r:embed="rId3"/>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3081" name="Picture 10" descr="BD21325_"/>
              <p:cNvPicPr>
                <a:picLocks noChangeAspect="1" noChangeArrowheads="1"/>
              </p:cNvPicPr>
              <p:nvPr/>
            </p:nvPicPr>
            <p:blipFill>
              <a:blip r:embed="rId3"/>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3082" name="Picture 11" descr="BD21325_"/>
              <p:cNvPicPr>
                <a:picLocks noChangeAspect="1" noChangeArrowheads="1"/>
              </p:cNvPicPr>
              <p:nvPr/>
            </p:nvPicPr>
            <p:blipFill>
              <a:blip r:embed="rId4"/>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3083" name="Picture 12" descr="BD21325_"/>
              <p:cNvPicPr>
                <a:picLocks noChangeAspect="1" noChangeArrowheads="1"/>
              </p:cNvPicPr>
              <p:nvPr/>
            </p:nvPicPr>
            <p:blipFill>
              <a:blip r:embed="rId4"/>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grpSp>
      </p:grpSp>
    </p:spTree>
  </p:cSld>
  <p:clrMapOvr>
    <a:masterClrMapping/>
  </p:clrMapOvr>
  <p:transition>
    <p:cover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1" name="Text Box 15"/>
          <p:cNvSpPr txBox="1">
            <a:spLocks noChangeArrowheads="1"/>
          </p:cNvSpPr>
          <p:nvPr/>
        </p:nvSpPr>
        <p:spPr bwMode="auto">
          <a:xfrm>
            <a:off x="762000" y="1963738"/>
            <a:ext cx="7696200" cy="954087"/>
          </a:xfrm>
          <a:prstGeom prst="rect">
            <a:avLst/>
          </a:prstGeom>
          <a:noFill/>
          <a:ln w="9525">
            <a:noFill/>
            <a:miter lim="800000"/>
            <a:headEnd/>
            <a:tailEnd/>
          </a:ln>
        </p:spPr>
        <p:txBody>
          <a:bodyPr>
            <a:spAutoFit/>
          </a:bodyPr>
          <a:lstStyle/>
          <a:p>
            <a:pPr>
              <a:spcBef>
                <a:spcPct val="50000"/>
              </a:spcBef>
            </a:pPr>
            <a:r>
              <a:rPr lang="en-US" sz="2800">
                <a:solidFill>
                  <a:srgbClr val="000099"/>
                </a:solidFill>
                <a:latin typeface="Times New Roman" pitchFamily="18" charset="0"/>
              </a:rPr>
              <a:t>1. Nói đến Đoạn văn trong bài văn kể chuyện chúng ta phải ghi nhớ điều gì?</a:t>
            </a:r>
          </a:p>
        </p:txBody>
      </p:sp>
      <p:sp>
        <p:nvSpPr>
          <p:cNvPr id="14352" name="Text Box 16"/>
          <p:cNvSpPr txBox="1">
            <a:spLocks noChangeArrowheads="1"/>
          </p:cNvSpPr>
          <p:nvPr/>
        </p:nvSpPr>
        <p:spPr bwMode="auto">
          <a:xfrm>
            <a:off x="838200" y="3335338"/>
            <a:ext cx="7086600" cy="954087"/>
          </a:xfrm>
          <a:prstGeom prst="rect">
            <a:avLst/>
          </a:prstGeom>
          <a:noFill/>
          <a:ln w="9525">
            <a:noFill/>
            <a:miter lim="800000"/>
            <a:headEnd/>
            <a:tailEnd/>
          </a:ln>
        </p:spPr>
        <p:txBody>
          <a:bodyPr>
            <a:spAutoFit/>
          </a:bodyPr>
          <a:lstStyle/>
          <a:p>
            <a:pPr>
              <a:spcBef>
                <a:spcPct val="50000"/>
              </a:spcBef>
            </a:pPr>
            <a:r>
              <a:rPr lang="en-US" sz="2800">
                <a:solidFill>
                  <a:srgbClr val="000099"/>
                </a:solidFill>
                <a:latin typeface="Times New Roman" pitchFamily="18" charset="0"/>
              </a:rPr>
              <a:t>2. Hãy kể lại phần thân đoạn của cốt truyện Hai mẹ con và bà tiên?</a:t>
            </a:r>
          </a:p>
        </p:txBody>
      </p:sp>
      <p:sp>
        <p:nvSpPr>
          <p:cNvPr id="14353" name="Text Box 17"/>
          <p:cNvSpPr txBox="1">
            <a:spLocks noChangeArrowheads="1"/>
          </p:cNvSpPr>
          <p:nvPr/>
        </p:nvSpPr>
        <p:spPr bwMode="auto">
          <a:xfrm>
            <a:off x="838200" y="4719638"/>
            <a:ext cx="7086600" cy="523875"/>
          </a:xfrm>
          <a:prstGeom prst="rect">
            <a:avLst/>
          </a:prstGeom>
          <a:noFill/>
          <a:ln w="9525">
            <a:noFill/>
            <a:miter lim="800000"/>
            <a:headEnd/>
            <a:tailEnd/>
          </a:ln>
        </p:spPr>
        <p:txBody>
          <a:bodyPr>
            <a:spAutoFit/>
          </a:bodyPr>
          <a:lstStyle/>
          <a:p>
            <a:pPr>
              <a:spcBef>
                <a:spcPct val="50000"/>
              </a:spcBef>
            </a:pPr>
            <a:r>
              <a:rPr lang="en-US" sz="2800">
                <a:solidFill>
                  <a:srgbClr val="000099"/>
                </a:solidFill>
                <a:latin typeface="Times New Roman" pitchFamily="18" charset="0"/>
              </a:rPr>
              <a:t>3. Hãy kể lại toàn truyện Hai mẹ con và bà tiên?</a:t>
            </a:r>
          </a:p>
        </p:txBody>
      </p:sp>
      <p:sp>
        <p:nvSpPr>
          <p:cNvPr id="5" name="Text Box 21"/>
          <p:cNvSpPr txBox="1">
            <a:spLocks noChangeArrowheads="1"/>
          </p:cNvSpPr>
          <p:nvPr/>
        </p:nvSpPr>
        <p:spPr bwMode="auto">
          <a:xfrm>
            <a:off x="1524000" y="611188"/>
            <a:ext cx="6781800" cy="769937"/>
          </a:xfrm>
          <a:prstGeom prst="rect">
            <a:avLst/>
          </a:prstGeom>
          <a:noFill/>
          <a:ln w="9525">
            <a:noFill/>
            <a:miter lim="800000"/>
            <a:headEnd/>
            <a:tailEnd/>
          </a:ln>
        </p:spPr>
        <p:txBody>
          <a:bodyPr>
            <a:spAutoFit/>
          </a:bodyPr>
          <a:lstStyle/>
          <a:p>
            <a:pPr algn="ctr">
              <a:spcBef>
                <a:spcPct val="50000"/>
              </a:spcBef>
            </a:pPr>
            <a:r>
              <a:rPr lang="en-US" sz="4400" b="1" dirty="0">
                <a:solidFill>
                  <a:srgbClr val="CC3300"/>
                </a:solidFill>
                <a:latin typeface="Arial" pitchFamily="34" charset="0"/>
              </a:rPr>
              <a:t> </a:t>
            </a:r>
            <a:r>
              <a:rPr lang="en-US" sz="4400" b="1" dirty="0" smtClean="0">
                <a:solidFill>
                  <a:srgbClr val="CC3300"/>
                </a:solidFill>
                <a:latin typeface="Arial" pitchFamily="34" charset="0"/>
              </a:rPr>
              <a:t>ÔN BÀI </a:t>
            </a:r>
            <a:r>
              <a:rPr lang="en-US" sz="4400" b="1" dirty="0">
                <a:solidFill>
                  <a:srgbClr val="CC3300"/>
                </a:solidFill>
                <a:latin typeface="Arial" pitchFamily="34" charset="0"/>
              </a:rPr>
              <a:t>CŨ</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4351"/>
                                        </p:tgtEl>
                                        <p:attrNameLst>
                                          <p:attrName>style.visibility</p:attrName>
                                        </p:attrNameLst>
                                      </p:cBhvr>
                                      <p:to>
                                        <p:strVal val="visible"/>
                                      </p:to>
                                    </p:set>
                                    <p:animEffect transition="in" filter="diamond(in)">
                                      <p:cBhvr>
                                        <p:cTn id="7" dur="500"/>
                                        <p:tgtEl>
                                          <p:spTgt spid="143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352"/>
                                        </p:tgtEl>
                                        <p:attrNameLst>
                                          <p:attrName>style.visibility</p:attrName>
                                        </p:attrNameLst>
                                      </p:cBhvr>
                                      <p:to>
                                        <p:strVal val="visible"/>
                                      </p:to>
                                    </p:set>
                                    <p:anim calcmode="lin" valueType="num">
                                      <p:cBhvr additive="base">
                                        <p:cTn id="12" dur="500" fill="hold"/>
                                        <p:tgtEl>
                                          <p:spTgt spid="14352"/>
                                        </p:tgtEl>
                                        <p:attrNameLst>
                                          <p:attrName>ppt_x</p:attrName>
                                        </p:attrNameLst>
                                      </p:cBhvr>
                                      <p:tavLst>
                                        <p:tav tm="0">
                                          <p:val>
                                            <p:strVal val="#ppt_x"/>
                                          </p:val>
                                        </p:tav>
                                        <p:tav tm="100000">
                                          <p:val>
                                            <p:strVal val="#ppt_x"/>
                                          </p:val>
                                        </p:tav>
                                      </p:tavLst>
                                    </p:anim>
                                    <p:anim calcmode="lin" valueType="num">
                                      <p:cBhvr additive="base">
                                        <p:cTn id="13" dur="500" fill="hold"/>
                                        <p:tgtEl>
                                          <p:spTgt spid="1435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4353"/>
                                        </p:tgtEl>
                                        <p:attrNameLst>
                                          <p:attrName>style.visibility</p:attrName>
                                        </p:attrNameLst>
                                      </p:cBhvr>
                                      <p:to>
                                        <p:strVal val="visible"/>
                                      </p:to>
                                    </p:set>
                                    <p:anim calcmode="lin" valueType="num">
                                      <p:cBhvr additive="base">
                                        <p:cTn id="18" dur="1000" fill="hold"/>
                                        <p:tgtEl>
                                          <p:spTgt spid="14353"/>
                                        </p:tgtEl>
                                        <p:attrNameLst>
                                          <p:attrName>ppt_x</p:attrName>
                                        </p:attrNameLst>
                                      </p:cBhvr>
                                      <p:tavLst>
                                        <p:tav tm="0">
                                          <p:val>
                                            <p:strVal val="0-#ppt_w/2"/>
                                          </p:val>
                                        </p:tav>
                                        <p:tav tm="100000">
                                          <p:val>
                                            <p:strVal val="#ppt_x"/>
                                          </p:val>
                                        </p:tav>
                                      </p:tavLst>
                                    </p:anim>
                                    <p:anim calcmode="lin" valueType="num">
                                      <p:cBhvr additive="base">
                                        <p:cTn id="19" dur="1000" fill="hold"/>
                                        <p:tgtEl>
                                          <p:spTgt spid="14353"/>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ox(in)">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1" grpId="0"/>
      <p:bldP spid="14352" grpId="0"/>
      <p:bldP spid="1435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228600" y="0"/>
            <a:ext cx="9220200" cy="701675"/>
          </a:xfrm>
          <a:prstGeom prst="rect">
            <a:avLst/>
          </a:prstGeom>
          <a:noFill/>
          <a:ln w="9525">
            <a:noFill/>
            <a:miter lim="800000"/>
            <a:headEnd/>
            <a:tailEnd/>
          </a:ln>
        </p:spPr>
        <p:txBody>
          <a:bodyPr>
            <a:spAutoFit/>
          </a:bodyPr>
          <a:lstStyle/>
          <a:p>
            <a:pPr>
              <a:spcBef>
                <a:spcPct val="50000"/>
              </a:spcBef>
            </a:pPr>
            <a:r>
              <a:rPr lang="en-US" sz="4000">
                <a:solidFill>
                  <a:srgbClr val="FF0066"/>
                </a:solidFill>
                <a:latin typeface="VNI-Times" pitchFamily="2" charset="0"/>
              </a:rPr>
              <a:t>Luyeän taäp xaây döïng ñoaïn vaên keå chuyeän</a:t>
            </a:r>
          </a:p>
        </p:txBody>
      </p:sp>
      <p:sp>
        <p:nvSpPr>
          <p:cNvPr id="11269" name="Text Box 5"/>
          <p:cNvSpPr txBox="1">
            <a:spLocks noChangeArrowheads="1"/>
          </p:cNvSpPr>
          <p:nvPr/>
        </p:nvSpPr>
        <p:spPr bwMode="auto">
          <a:xfrm>
            <a:off x="0" y="990600"/>
            <a:ext cx="8915400" cy="1801813"/>
          </a:xfrm>
          <a:prstGeom prst="rect">
            <a:avLst/>
          </a:prstGeom>
          <a:noFill/>
          <a:ln w="9525">
            <a:noFill/>
            <a:miter lim="800000"/>
            <a:headEnd/>
            <a:tailEnd/>
          </a:ln>
        </p:spPr>
        <p:txBody>
          <a:bodyPr>
            <a:spAutoFit/>
          </a:bodyPr>
          <a:lstStyle/>
          <a:p>
            <a:pPr>
              <a:spcBef>
                <a:spcPct val="50000"/>
              </a:spcBef>
            </a:pPr>
            <a:r>
              <a:rPr lang="en-US" sz="2800">
                <a:latin typeface="VNI-Times" pitchFamily="2" charset="0"/>
              </a:rPr>
              <a:t>1/ Ñoïc ñeà baøi (s/64) </a:t>
            </a:r>
          </a:p>
          <a:p>
            <a:pPr>
              <a:spcBef>
                <a:spcPct val="50000"/>
              </a:spcBef>
            </a:pPr>
            <a:r>
              <a:rPr lang="en-US" sz="2800">
                <a:latin typeface="VNI-Times" pitchFamily="2" charset="0"/>
              </a:rPr>
              <a:t>Truyeän coù nhöõng nhaân vaät naøo?</a:t>
            </a:r>
          </a:p>
          <a:p>
            <a:pPr>
              <a:spcBef>
                <a:spcPct val="50000"/>
              </a:spcBef>
            </a:pPr>
            <a:endParaRPr lang="en-US" sz="2800">
              <a:latin typeface="VNI-Times" pitchFamily="2" charset="0"/>
            </a:endParaRPr>
          </a:p>
        </p:txBody>
      </p:sp>
      <p:sp>
        <p:nvSpPr>
          <p:cNvPr id="11270" name="Text Box 6"/>
          <p:cNvSpPr txBox="1">
            <a:spLocks noChangeArrowheads="1"/>
          </p:cNvSpPr>
          <p:nvPr/>
        </p:nvSpPr>
        <p:spPr bwMode="auto">
          <a:xfrm>
            <a:off x="0" y="2133600"/>
            <a:ext cx="9144000" cy="579438"/>
          </a:xfrm>
          <a:prstGeom prst="rect">
            <a:avLst/>
          </a:prstGeom>
          <a:noFill/>
          <a:ln w="9525">
            <a:noFill/>
            <a:miter lim="800000"/>
            <a:headEnd/>
            <a:tailEnd/>
          </a:ln>
        </p:spPr>
        <p:txBody>
          <a:bodyPr>
            <a:spAutoFit/>
          </a:bodyPr>
          <a:lstStyle/>
          <a:p>
            <a:pPr>
              <a:spcBef>
                <a:spcPct val="50000"/>
              </a:spcBef>
            </a:pPr>
            <a:r>
              <a:rPr lang="en-US" sz="3200">
                <a:solidFill>
                  <a:srgbClr val="FF0066"/>
                </a:solidFill>
                <a:latin typeface="VNI-Times" pitchFamily="2" charset="0"/>
              </a:rPr>
              <a:t>Coù 2 nhaân vaät:Chaøng tieàu phu vaø cuï giaø. </a:t>
            </a:r>
          </a:p>
        </p:txBody>
      </p:sp>
      <p:sp>
        <p:nvSpPr>
          <p:cNvPr id="11271" name="Text Box 7"/>
          <p:cNvSpPr txBox="1">
            <a:spLocks noChangeArrowheads="1"/>
          </p:cNvSpPr>
          <p:nvPr/>
        </p:nvSpPr>
        <p:spPr bwMode="auto">
          <a:xfrm>
            <a:off x="0" y="2667000"/>
            <a:ext cx="8458200" cy="579438"/>
          </a:xfrm>
          <a:prstGeom prst="rect">
            <a:avLst/>
          </a:prstGeom>
          <a:noFill/>
          <a:ln w="9525">
            <a:noFill/>
            <a:miter lim="800000"/>
            <a:headEnd/>
            <a:tailEnd/>
          </a:ln>
        </p:spPr>
        <p:txBody>
          <a:bodyPr>
            <a:spAutoFit/>
          </a:bodyPr>
          <a:lstStyle/>
          <a:p>
            <a:pPr>
              <a:spcBef>
                <a:spcPct val="50000"/>
              </a:spcBef>
            </a:pPr>
            <a:r>
              <a:rPr lang="en-US" sz="3200">
                <a:latin typeface="VNI-Times" pitchFamily="2" charset="0"/>
              </a:rPr>
              <a:t>Caâu chuyeän keå laïi chuyeän gì?</a:t>
            </a:r>
          </a:p>
        </p:txBody>
      </p:sp>
      <p:sp>
        <p:nvSpPr>
          <p:cNvPr id="11272" name="Text Box 8"/>
          <p:cNvSpPr txBox="1">
            <a:spLocks noChangeArrowheads="1"/>
          </p:cNvSpPr>
          <p:nvPr/>
        </p:nvSpPr>
        <p:spPr bwMode="auto">
          <a:xfrm>
            <a:off x="0" y="3276600"/>
            <a:ext cx="8915400" cy="1554163"/>
          </a:xfrm>
          <a:prstGeom prst="rect">
            <a:avLst/>
          </a:prstGeom>
          <a:noFill/>
          <a:ln w="9525">
            <a:noFill/>
            <a:miter lim="800000"/>
            <a:headEnd/>
            <a:tailEnd/>
          </a:ln>
        </p:spPr>
        <p:txBody>
          <a:bodyPr>
            <a:spAutoFit/>
          </a:bodyPr>
          <a:lstStyle/>
          <a:p>
            <a:pPr>
              <a:spcBef>
                <a:spcPct val="50000"/>
              </a:spcBef>
            </a:pPr>
            <a:r>
              <a:rPr lang="en-US" sz="3200">
                <a:solidFill>
                  <a:srgbClr val="FF0066"/>
                </a:solidFill>
                <a:latin typeface="VNI-Times" pitchFamily="2" charset="0"/>
              </a:rPr>
              <a:t>Keå laïi vieäc chaøng trai ngheøo ñi ñoán cuûi vaø ñöôïc oâng tieân thöû thaùch tính thaät thaø, trung thöïc qua vieäc maát rìu.ø</a:t>
            </a:r>
          </a:p>
        </p:txBody>
      </p:sp>
      <p:sp>
        <p:nvSpPr>
          <p:cNvPr id="11273" name="Text Box 9"/>
          <p:cNvSpPr txBox="1">
            <a:spLocks noChangeArrowheads="1"/>
          </p:cNvSpPr>
          <p:nvPr/>
        </p:nvSpPr>
        <p:spPr bwMode="auto">
          <a:xfrm>
            <a:off x="0" y="4724400"/>
            <a:ext cx="8153400" cy="701675"/>
          </a:xfrm>
          <a:prstGeom prst="rect">
            <a:avLst/>
          </a:prstGeom>
          <a:noFill/>
          <a:ln w="9525">
            <a:noFill/>
            <a:miter lim="800000"/>
            <a:headEnd/>
            <a:tailEnd/>
          </a:ln>
        </p:spPr>
        <p:txBody>
          <a:bodyPr>
            <a:spAutoFit/>
          </a:bodyPr>
          <a:lstStyle/>
          <a:p>
            <a:pPr>
              <a:spcBef>
                <a:spcPct val="50000"/>
              </a:spcBef>
            </a:pPr>
            <a:r>
              <a:rPr lang="en-US" sz="4000">
                <a:latin typeface="VNI-Times" pitchFamily="2" charset="0"/>
              </a:rPr>
              <a:t>Truyeän coù yù nghóa gì?</a:t>
            </a:r>
          </a:p>
        </p:txBody>
      </p:sp>
      <p:sp>
        <p:nvSpPr>
          <p:cNvPr id="11274" name="Text Box 10"/>
          <p:cNvSpPr txBox="1">
            <a:spLocks noChangeArrowheads="1"/>
          </p:cNvSpPr>
          <p:nvPr/>
        </p:nvSpPr>
        <p:spPr bwMode="auto">
          <a:xfrm>
            <a:off x="0" y="5486400"/>
            <a:ext cx="8991600" cy="1077913"/>
          </a:xfrm>
          <a:prstGeom prst="rect">
            <a:avLst/>
          </a:prstGeom>
          <a:noFill/>
          <a:ln w="9525">
            <a:noFill/>
            <a:miter lim="800000"/>
            <a:headEnd/>
            <a:tailEnd/>
          </a:ln>
        </p:spPr>
        <p:txBody>
          <a:bodyPr>
            <a:spAutoFit/>
          </a:bodyPr>
          <a:lstStyle/>
          <a:p>
            <a:pPr>
              <a:spcBef>
                <a:spcPct val="50000"/>
              </a:spcBef>
            </a:pPr>
            <a:r>
              <a:rPr lang="en-US" sz="3200">
                <a:solidFill>
                  <a:srgbClr val="FF0066"/>
                </a:solidFill>
                <a:latin typeface="VNI-Times" pitchFamily="2" charset="0"/>
              </a:rPr>
              <a:t>Khuyeân chuùng ta haõy trung thöïc, thaät thaøtrong cuoäc soáng seõ ñöôïc höôûng haïnh phuùc.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box(in)">
                                      <p:cBhvr>
                                        <p:cTn id="7" dur="500"/>
                                        <p:tgtEl>
                                          <p:spTgt spid="1126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269"/>
                                        </p:tgtEl>
                                        <p:attrNameLst>
                                          <p:attrName>style.visibility</p:attrName>
                                        </p:attrNameLst>
                                      </p:cBhvr>
                                      <p:to>
                                        <p:strVal val="visible"/>
                                      </p:to>
                                    </p:set>
                                    <p:animEffect transition="in" filter="box(in)">
                                      <p:cBhvr>
                                        <p:cTn id="12" dur="500"/>
                                        <p:tgtEl>
                                          <p:spTgt spid="1126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270"/>
                                        </p:tgtEl>
                                        <p:attrNameLst>
                                          <p:attrName>style.visibility</p:attrName>
                                        </p:attrNameLst>
                                      </p:cBhvr>
                                      <p:to>
                                        <p:strVal val="visible"/>
                                      </p:to>
                                    </p:set>
                                    <p:animEffect transition="in" filter="box(in)">
                                      <p:cBhvr>
                                        <p:cTn id="17" dur="500"/>
                                        <p:tgtEl>
                                          <p:spTgt spid="1127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1271"/>
                                        </p:tgtEl>
                                        <p:attrNameLst>
                                          <p:attrName>style.visibility</p:attrName>
                                        </p:attrNameLst>
                                      </p:cBhvr>
                                      <p:to>
                                        <p:strVal val="visible"/>
                                      </p:to>
                                    </p:set>
                                    <p:animEffect transition="in" filter="box(in)">
                                      <p:cBhvr>
                                        <p:cTn id="22" dur="500"/>
                                        <p:tgtEl>
                                          <p:spTgt spid="1127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1272"/>
                                        </p:tgtEl>
                                        <p:attrNameLst>
                                          <p:attrName>style.visibility</p:attrName>
                                        </p:attrNameLst>
                                      </p:cBhvr>
                                      <p:to>
                                        <p:strVal val="visible"/>
                                      </p:to>
                                    </p:set>
                                    <p:animEffect transition="in" filter="box(in)">
                                      <p:cBhvr>
                                        <p:cTn id="27" dur="500"/>
                                        <p:tgtEl>
                                          <p:spTgt spid="1127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1273"/>
                                        </p:tgtEl>
                                        <p:attrNameLst>
                                          <p:attrName>style.visibility</p:attrName>
                                        </p:attrNameLst>
                                      </p:cBhvr>
                                      <p:to>
                                        <p:strVal val="visible"/>
                                      </p:to>
                                    </p:set>
                                    <p:animEffect transition="in" filter="box(in)">
                                      <p:cBhvr>
                                        <p:cTn id="32" dur="500"/>
                                        <p:tgtEl>
                                          <p:spTgt spid="11273"/>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1274"/>
                                        </p:tgtEl>
                                        <p:attrNameLst>
                                          <p:attrName>style.visibility</p:attrName>
                                        </p:attrNameLst>
                                      </p:cBhvr>
                                      <p:to>
                                        <p:strVal val="visible"/>
                                      </p:to>
                                    </p:set>
                                    <p:animEffect transition="in" filter="box(in)">
                                      <p:cBhvr>
                                        <p:cTn id="37" dur="500"/>
                                        <p:tgtEl>
                                          <p:spTgt spid="11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11269" grpId="0"/>
      <p:bldP spid="11270" grpId="0"/>
      <p:bldP spid="11271" grpId="0"/>
      <p:bldP spid="11272" grpId="0"/>
      <p:bldP spid="11273" grpId="0"/>
      <p:bldP spid="1127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304800" y="304800"/>
            <a:ext cx="8305800" cy="1920875"/>
          </a:xfrm>
          <a:prstGeom prst="rect">
            <a:avLst/>
          </a:prstGeom>
          <a:noFill/>
          <a:ln w="9525">
            <a:noFill/>
            <a:miter lim="800000"/>
            <a:headEnd/>
            <a:tailEnd/>
          </a:ln>
        </p:spPr>
        <p:txBody>
          <a:bodyPr>
            <a:spAutoFit/>
          </a:bodyPr>
          <a:lstStyle/>
          <a:p>
            <a:pPr>
              <a:spcBef>
                <a:spcPct val="50000"/>
              </a:spcBef>
            </a:pPr>
            <a:r>
              <a:rPr lang="en-US" sz="4000">
                <a:solidFill>
                  <a:srgbClr val="FF0066"/>
                </a:solidFill>
                <a:latin typeface="VNI-Times" pitchFamily="2" charset="0"/>
              </a:rPr>
              <a:t>Caâu chuyeän keå laïi vieäc chaøng trai ñöôïc tieân oâng thöû thaùch tính thaät thaø, trung thöïc qua nhöõng löôõi rìu. </a:t>
            </a:r>
          </a:p>
        </p:txBody>
      </p:sp>
      <p:sp>
        <p:nvSpPr>
          <p:cNvPr id="12293" name="Text Box 5"/>
          <p:cNvSpPr txBox="1">
            <a:spLocks noChangeArrowheads="1"/>
          </p:cNvSpPr>
          <p:nvPr/>
        </p:nvSpPr>
        <p:spPr bwMode="auto">
          <a:xfrm>
            <a:off x="381000" y="3040063"/>
            <a:ext cx="7620000" cy="1311275"/>
          </a:xfrm>
          <a:prstGeom prst="rect">
            <a:avLst/>
          </a:prstGeom>
          <a:noFill/>
          <a:ln w="9525">
            <a:noFill/>
            <a:miter lim="800000"/>
            <a:headEnd/>
            <a:tailEnd/>
          </a:ln>
        </p:spPr>
        <p:txBody>
          <a:bodyPr>
            <a:spAutoFit/>
          </a:bodyPr>
          <a:lstStyle/>
          <a:p>
            <a:pPr>
              <a:spcBef>
                <a:spcPct val="50000"/>
              </a:spcBef>
            </a:pPr>
            <a:r>
              <a:rPr lang="en-US" sz="4000">
                <a:latin typeface="VNI-Times" pitchFamily="2" charset="0"/>
              </a:rPr>
              <a:t>Döïa vaøo tranh minh hoïa, ke ålaïi coát truyeän Ba löôõi rìu.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box(in)">
                                      <p:cBhvr>
                                        <p:cTn id="7" dur="500"/>
                                        <p:tgtEl>
                                          <p:spTgt spid="1229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293"/>
                                        </p:tgtEl>
                                        <p:attrNameLst>
                                          <p:attrName>style.visibility</p:attrName>
                                        </p:attrNameLst>
                                      </p:cBhvr>
                                      <p:to>
                                        <p:strVal val="visible"/>
                                      </p:to>
                                    </p:set>
                                    <p:animEffect transition="in" filter="box(in)">
                                      <p:cBhvr>
                                        <p:cTn id="12"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29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21-09-08_1431"/>
          <p:cNvPicPr>
            <a:picLocks noChangeAspect="1" noChangeArrowheads="1"/>
          </p:cNvPicPr>
          <p:nvPr/>
        </p:nvPicPr>
        <p:blipFill>
          <a:blip r:embed="rId2"/>
          <a:srcRect l="9137" t="11111" r="26167" b="29167"/>
          <a:stretch>
            <a:fillRect/>
          </a:stretch>
        </p:blipFill>
        <p:spPr bwMode="auto">
          <a:xfrm>
            <a:off x="114300" y="542925"/>
            <a:ext cx="2819400" cy="2200275"/>
          </a:xfrm>
          <a:prstGeom prst="rect">
            <a:avLst/>
          </a:prstGeom>
          <a:noFill/>
          <a:ln w="57150" cmpd="thinThick">
            <a:solidFill>
              <a:srgbClr val="0066FF"/>
            </a:solidFill>
            <a:miter lim="800000"/>
            <a:headEnd/>
            <a:tailEnd/>
          </a:ln>
        </p:spPr>
      </p:pic>
      <p:pic>
        <p:nvPicPr>
          <p:cNvPr id="7171" name="Picture 3" descr="21-09-08_1432"/>
          <p:cNvPicPr>
            <a:picLocks noChangeAspect="1" noChangeArrowheads="1"/>
          </p:cNvPicPr>
          <p:nvPr/>
        </p:nvPicPr>
        <p:blipFill>
          <a:blip r:embed="rId3"/>
          <a:srcRect l="13316" t="20253" r="24538" b="23285"/>
          <a:stretch>
            <a:fillRect/>
          </a:stretch>
        </p:blipFill>
        <p:spPr bwMode="auto">
          <a:xfrm>
            <a:off x="3143250" y="533400"/>
            <a:ext cx="2819400" cy="2209800"/>
          </a:xfrm>
          <a:prstGeom prst="rect">
            <a:avLst/>
          </a:prstGeom>
          <a:noFill/>
          <a:ln w="57150" cmpd="thinThick">
            <a:solidFill>
              <a:srgbClr val="0066FF"/>
            </a:solidFill>
            <a:miter lim="800000"/>
            <a:headEnd/>
            <a:tailEnd/>
          </a:ln>
        </p:spPr>
      </p:pic>
      <p:pic>
        <p:nvPicPr>
          <p:cNvPr id="7172" name="Picture 4" descr="21-09-08_1433"/>
          <p:cNvPicPr>
            <a:picLocks noChangeAspect="1" noChangeArrowheads="1"/>
          </p:cNvPicPr>
          <p:nvPr/>
        </p:nvPicPr>
        <p:blipFill>
          <a:blip r:embed="rId4"/>
          <a:srcRect l="12419" t="18823" r="22339" b="20000"/>
          <a:stretch>
            <a:fillRect/>
          </a:stretch>
        </p:blipFill>
        <p:spPr bwMode="auto">
          <a:xfrm>
            <a:off x="6181725" y="533400"/>
            <a:ext cx="2819400" cy="2209800"/>
          </a:xfrm>
          <a:prstGeom prst="rect">
            <a:avLst/>
          </a:prstGeom>
          <a:noFill/>
          <a:ln w="57150" cmpd="thinThick">
            <a:solidFill>
              <a:srgbClr val="0066FF"/>
            </a:solidFill>
            <a:miter lim="800000"/>
            <a:headEnd/>
            <a:tailEnd/>
          </a:ln>
        </p:spPr>
      </p:pic>
      <p:pic>
        <p:nvPicPr>
          <p:cNvPr id="7173" name="Picture 5" descr="21-09-08_1434"/>
          <p:cNvPicPr>
            <a:picLocks noChangeAspect="1" noChangeArrowheads="1"/>
          </p:cNvPicPr>
          <p:nvPr/>
        </p:nvPicPr>
        <p:blipFill>
          <a:blip r:embed="rId5"/>
          <a:srcRect l="11650" t="20000" r="22330" b="17717"/>
          <a:stretch>
            <a:fillRect/>
          </a:stretch>
        </p:blipFill>
        <p:spPr bwMode="auto">
          <a:xfrm>
            <a:off x="114300" y="3771900"/>
            <a:ext cx="2819400" cy="2324100"/>
          </a:xfrm>
          <a:prstGeom prst="rect">
            <a:avLst/>
          </a:prstGeom>
          <a:noFill/>
          <a:ln w="57150" cmpd="thinThick">
            <a:solidFill>
              <a:srgbClr val="0066FF"/>
            </a:solidFill>
            <a:miter lim="800000"/>
            <a:headEnd/>
            <a:tailEnd/>
          </a:ln>
        </p:spPr>
      </p:pic>
      <p:pic>
        <p:nvPicPr>
          <p:cNvPr id="7174" name="Picture 6" descr="21-09-08_1435"/>
          <p:cNvPicPr>
            <a:picLocks noChangeAspect="1" noChangeArrowheads="1"/>
          </p:cNvPicPr>
          <p:nvPr/>
        </p:nvPicPr>
        <p:blipFill>
          <a:blip r:embed="rId6"/>
          <a:srcRect l="10060" t="16000" r="26044" b="24045"/>
          <a:stretch>
            <a:fillRect/>
          </a:stretch>
        </p:blipFill>
        <p:spPr bwMode="auto">
          <a:xfrm>
            <a:off x="3152775" y="3781425"/>
            <a:ext cx="2819400" cy="2314575"/>
          </a:xfrm>
          <a:prstGeom prst="rect">
            <a:avLst/>
          </a:prstGeom>
          <a:noFill/>
          <a:ln w="57150" cmpd="thinThick">
            <a:solidFill>
              <a:srgbClr val="0066FF"/>
            </a:solidFill>
            <a:miter lim="800000"/>
            <a:headEnd/>
            <a:tailEnd/>
          </a:ln>
        </p:spPr>
      </p:pic>
      <p:pic>
        <p:nvPicPr>
          <p:cNvPr id="7175" name="Picture 7" descr="21-09-08_1436"/>
          <p:cNvPicPr>
            <a:picLocks noChangeAspect="1" noChangeArrowheads="1"/>
          </p:cNvPicPr>
          <p:nvPr/>
        </p:nvPicPr>
        <p:blipFill>
          <a:blip r:embed="rId7"/>
          <a:srcRect l="13159" t="13637" r="19397" b="23048"/>
          <a:stretch>
            <a:fillRect/>
          </a:stretch>
        </p:blipFill>
        <p:spPr bwMode="auto">
          <a:xfrm>
            <a:off x="6181725" y="3773488"/>
            <a:ext cx="2819400" cy="2314575"/>
          </a:xfrm>
          <a:prstGeom prst="rect">
            <a:avLst/>
          </a:prstGeom>
          <a:noFill/>
          <a:ln w="57150" cmpd="thinThick">
            <a:solidFill>
              <a:srgbClr val="0066FF"/>
            </a:solidFill>
            <a:miter lim="800000"/>
            <a:headEnd/>
            <a:tailEnd/>
          </a:ln>
        </p:spPr>
      </p:pic>
      <p:sp>
        <p:nvSpPr>
          <p:cNvPr id="7176" name="WordArt 8"/>
          <p:cNvSpPr>
            <a:spLocks noChangeArrowheads="1" noChangeShapeType="1" noTextEdit="1"/>
          </p:cNvSpPr>
          <p:nvPr/>
        </p:nvSpPr>
        <p:spPr bwMode="auto">
          <a:xfrm>
            <a:off x="400050" y="2924175"/>
            <a:ext cx="2190750" cy="628650"/>
          </a:xfrm>
          <a:prstGeom prst="rect">
            <a:avLst/>
          </a:prstGeom>
        </p:spPr>
        <p:txBody>
          <a:bodyPr wrap="none" fromWordArt="1">
            <a:prstTxWarp prst="textPlain">
              <a:avLst>
                <a:gd name="adj" fmla="val 50000"/>
              </a:avLst>
            </a:prstTxWarp>
          </a:bodyPr>
          <a:lstStyle/>
          <a:p>
            <a:pPr algn="ctr"/>
            <a:r>
              <a:rPr lang="vi-VN" sz="3600" kern="10">
                <a:ln w="9525">
                  <a:solidFill>
                    <a:schemeClr val="tx2"/>
                  </a:solidFill>
                  <a:round/>
                  <a:headEnd/>
                  <a:tailEnd/>
                </a:ln>
                <a:latin typeface="Times New Roman"/>
                <a:cs typeface="Times New Roman"/>
              </a:rPr>
              <a:t>Một chàng tiều phu đang đốn củi </a:t>
            </a:r>
          </a:p>
          <a:p>
            <a:pPr algn="ctr"/>
            <a:r>
              <a:rPr lang="vi-VN" sz="3600" kern="10">
                <a:ln w="9525">
                  <a:solidFill>
                    <a:schemeClr val="tx2"/>
                  </a:solidFill>
                  <a:round/>
                  <a:headEnd/>
                  <a:tailEnd/>
                </a:ln>
                <a:latin typeface="Times New Roman"/>
                <a:cs typeface="Times New Roman"/>
              </a:rPr>
              <a:t>thì lưỡi rìu bị văng xuống sông.</a:t>
            </a:r>
            <a:endParaRPr lang="en-US" sz="3600" kern="10">
              <a:ln w="9525">
                <a:solidFill>
                  <a:schemeClr val="tx2"/>
                </a:solidFill>
                <a:round/>
                <a:headEnd/>
                <a:tailEnd/>
              </a:ln>
              <a:latin typeface="Times New Roman"/>
              <a:cs typeface="Times New Roman"/>
            </a:endParaRPr>
          </a:p>
        </p:txBody>
      </p:sp>
      <p:sp>
        <p:nvSpPr>
          <p:cNvPr id="7177" name="WordArt 9"/>
          <p:cNvSpPr>
            <a:spLocks noChangeArrowheads="1" noChangeShapeType="1" noTextEdit="1"/>
          </p:cNvSpPr>
          <p:nvPr/>
        </p:nvSpPr>
        <p:spPr bwMode="auto">
          <a:xfrm>
            <a:off x="3505200" y="3124200"/>
            <a:ext cx="2057400" cy="228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latin typeface="Times New Roman"/>
                <a:cs typeface="Times New Roman"/>
              </a:rPr>
              <a:t>Một cụ già hiện ra hứa sẽ vớt giúp.</a:t>
            </a:r>
          </a:p>
        </p:txBody>
      </p:sp>
      <p:sp>
        <p:nvSpPr>
          <p:cNvPr id="7178" name="WordArt 10"/>
          <p:cNvSpPr>
            <a:spLocks noChangeArrowheads="1" noChangeShapeType="1" noTextEdit="1"/>
          </p:cNvSpPr>
          <p:nvPr/>
        </p:nvSpPr>
        <p:spPr bwMode="auto">
          <a:xfrm>
            <a:off x="6610350" y="2990850"/>
            <a:ext cx="2000250" cy="438150"/>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latin typeface="Times New Roman"/>
                <a:cs typeface="Times New Roman"/>
              </a:rPr>
              <a:t>Lần thứ nhất, cụ vớt lên</a:t>
            </a:r>
          </a:p>
          <a:p>
            <a:pPr algn="ctr"/>
            <a:r>
              <a:rPr lang="vi-VN" sz="3600" kern="10">
                <a:ln w="9525">
                  <a:solidFill>
                    <a:srgbClr val="000000"/>
                  </a:solidFill>
                  <a:round/>
                  <a:headEnd/>
                  <a:tailEnd/>
                </a:ln>
                <a:latin typeface="Times New Roman"/>
                <a:cs typeface="Times New Roman"/>
              </a:rPr>
              <a:t> một lưỡi rìu bằng vàng.</a:t>
            </a:r>
            <a:endParaRPr lang="en-US" sz="3600" kern="10">
              <a:ln w="9525">
                <a:solidFill>
                  <a:srgbClr val="000000"/>
                </a:solidFill>
                <a:round/>
                <a:headEnd/>
                <a:tailEnd/>
              </a:ln>
              <a:latin typeface="Times New Roman"/>
              <a:cs typeface="Times New Roman"/>
            </a:endParaRPr>
          </a:p>
        </p:txBody>
      </p:sp>
      <p:sp>
        <p:nvSpPr>
          <p:cNvPr id="7179" name="WordArt 11"/>
          <p:cNvSpPr>
            <a:spLocks noChangeArrowheads="1" noChangeShapeType="1" noTextEdit="1"/>
          </p:cNvSpPr>
          <p:nvPr/>
        </p:nvSpPr>
        <p:spPr bwMode="auto">
          <a:xfrm>
            <a:off x="581025" y="6223000"/>
            <a:ext cx="2009775" cy="549275"/>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latin typeface="Times New Roman"/>
                <a:cs typeface="Times New Roman"/>
              </a:rPr>
              <a:t>Lần thứ hai, cụ vớt lên </a:t>
            </a:r>
          </a:p>
          <a:p>
            <a:pPr algn="ctr"/>
            <a:r>
              <a:rPr lang="vi-VN" sz="3600" kern="10">
                <a:ln w="9525">
                  <a:solidFill>
                    <a:srgbClr val="000000"/>
                  </a:solidFill>
                  <a:round/>
                  <a:headEnd/>
                  <a:tailEnd/>
                </a:ln>
                <a:latin typeface="Times New Roman"/>
                <a:cs typeface="Times New Roman"/>
              </a:rPr>
              <a:t>một lưỡi rìu bằng bạc.</a:t>
            </a:r>
            <a:endParaRPr lang="en-US" sz="3600" kern="10">
              <a:ln w="9525">
                <a:solidFill>
                  <a:srgbClr val="000000"/>
                </a:solidFill>
                <a:round/>
                <a:headEnd/>
                <a:tailEnd/>
              </a:ln>
              <a:latin typeface="Times New Roman"/>
              <a:cs typeface="Times New Roman"/>
            </a:endParaRPr>
          </a:p>
        </p:txBody>
      </p:sp>
      <p:sp>
        <p:nvSpPr>
          <p:cNvPr id="7180" name="WordArt 12"/>
          <p:cNvSpPr>
            <a:spLocks noChangeArrowheads="1" noChangeShapeType="1" noTextEdit="1"/>
          </p:cNvSpPr>
          <p:nvPr/>
        </p:nvSpPr>
        <p:spPr bwMode="auto">
          <a:xfrm>
            <a:off x="3590925" y="6223000"/>
            <a:ext cx="1971675" cy="549275"/>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latin typeface="Times New Roman"/>
                <a:cs typeface="Times New Roman"/>
              </a:rPr>
              <a:t>Lần thứ ba, cụ vớt lên</a:t>
            </a:r>
          </a:p>
          <a:p>
            <a:pPr algn="ctr"/>
            <a:r>
              <a:rPr lang="vi-VN" sz="3600" kern="10">
                <a:ln w="9525">
                  <a:solidFill>
                    <a:srgbClr val="000000"/>
                  </a:solidFill>
                  <a:round/>
                  <a:headEnd/>
                  <a:tailEnd/>
                </a:ln>
                <a:latin typeface="Times New Roman"/>
                <a:cs typeface="Times New Roman"/>
              </a:rPr>
              <a:t>một lưỡi rìu bằng sắt.</a:t>
            </a:r>
            <a:endParaRPr lang="en-US" sz="3600" kern="10">
              <a:ln w="9525">
                <a:solidFill>
                  <a:srgbClr val="000000"/>
                </a:solidFill>
                <a:round/>
                <a:headEnd/>
                <a:tailEnd/>
              </a:ln>
              <a:latin typeface="Times New Roman"/>
              <a:cs typeface="Times New Roman"/>
            </a:endParaRPr>
          </a:p>
        </p:txBody>
      </p:sp>
      <p:sp>
        <p:nvSpPr>
          <p:cNvPr id="7181" name="WordArt 13"/>
          <p:cNvSpPr>
            <a:spLocks noChangeArrowheads="1" noChangeShapeType="1" noTextEdit="1"/>
          </p:cNvSpPr>
          <p:nvPr/>
        </p:nvSpPr>
        <p:spPr bwMode="auto">
          <a:xfrm>
            <a:off x="6553200" y="6245225"/>
            <a:ext cx="2057400" cy="612775"/>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latin typeface="Times New Roman"/>
                <a:cs typeface="Times New Roman"/>
              </a:rPr>
              <a:t>Cụ già khen chàng trai thật thà</a:t>
            </a:r>
          </a:p>
          <a:p>
            <a:pPr algn="ctr"/>
            <a:r>
              <a:rPr lang="vi-VN" sz="3600" kern="10">
                <a:ln w="9525">
                  <a:solidFill>
                    <a:srgbClr val="000000"/>
                  </a:solidFill>
                  <a:round/>
                  <a:headEnd/>
                  <a:tailEnd/>
                </a:ln>
                <a:latin typeface="Times New Roman"/>
                <a:cs typeface="Times New Roman"/>
              </a:rPr>
              <a:t>và tặng chàng cả ba lưỡi rìu.</a:t>
            </a:r>
            <a:endParaRPr lang="en-US" sz="3600" kern="10">
              <a:ln w="9525">
                <a:solidFill>
                  <a:srgbClr val="000000"/>
                </a:solidFill>
                <a:round/>
                <a:headEnd/>
                <a:tailEnd/>
              </a:ln>
              <a:latin typeface="Times New Roman"/>
              <a:cs typeface="Times New Roman"/>
            </a:endParaRPr>
          </a:p>
        </p:txBody>
      </p:sp>
      <p:sp>
        <p:nvSpPr>
          <p:cNvPr id="2" name="Rectangle 3"/>
          <p:cNvSpPr>
            <a:spLocks noChangeArrowheads="1"/>
          </p:cNvSpPr>
          <p:nvPr/>
        </p:nvSpPr>
        <p:spPr bwMode="auto">
          <a:xfrm>
            <a:off x="381000" y="0"/>
            <a:ext cx="9372600" cy="609600"/>
          </a:xfrm>
          <a:prstGeom prst="rect">
            <a:avLst/>
          </a:prstGeom>
          <a:noFill/>
          <a:ln>
            <a:noFill/>
          </a:ln>
          <a:effectLst/>
          <a:extLst>
            <a:ext uri="{909E8E84-426E-40DD-AFC4-6F175D3DCCD1}"/>
            <a:ext uri="{91240B29-F687-4F45-9708-019B960494DF}"/>
            <a:ext uri="{AF507438-7753-43E0-B8FC-AC1667EBCBE1}"/>
          </a:extLst>
        </p:spPr>
        <p:txBody>
          <a:bodyPr/>
          <a:lstStyle/>
          <a:p>
            <a:pPr>
              <a:defRPr/>
            </a:pPr>
            <a:r>
              <a:rPr lang="vi-VN" sz="2000" b="1">
                <a:latin typeface="+mj-lt"/>
              </a:rPr>
              <a:t>Bài 1: Dựa vào tranh và lời kể dưới tranh, kể lại cốt truyện Ba lưỡi rìu.</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21-09-08_1431"/>
          <p:cNvPicPr>
            <a:picLocks noChangeAspect="1" noChangeArrowheads="1"/>
          </p:cNvPicPr>
          <p:nvPr/>
        </p:nvPicPr>
        <p:blipFill>
          <a:blip r:embed="rId2"/>
          <a:srcRect l="9137" t="11111" r="26167" b="29167"/>
          <a:stretch>
            <a:fillRect/>
          </a:stretch>
        </p:blipFill>
        <p:spPr bwMode="auto">
          <a:xfrm>
            <a:off x="57150" y="47625"/>
            <a:ext cx="9029700" cy="5578475"/>
          </a:xfrm>
          <a:prstGeom prst="rect">
            <a:avLst/>
          </a:prstGeom>
          <a:noFill/>
          <a:ln w="57150" cmpd="thinThick">
            <a:solidFill>
              <a:srgbClr val="0066FF"/>
            </a:solidFill>
            <a:miter lim="800000"/>
            <a:headEnd/>
            <a:tailEnd/>
          </a:ln>
        </p:spPr>
      </p:pic>
      <p:sp>
        <p:nvSpPr>
          <p:cNvPr id="8195" name="WordArt 3"/>
          <p:cNvSpPr>
            <a:spLocks noChangeArrowheads="1" noChangeShapeType="1" noTextEdit="1"/>
          </p:cNvSpPr>
          <p:nvPr/>
        </p:nvSpPr>
        <p:spPr bwMode="auto">
          <a:xfrm>
            <a:off x="1219200" y="5743575"/>
            <a:ext cx="7016750" cy="847725"/>
          </a:xfrm>
          <a:prstGeom prst="rect">
            <a:avLst/>
          </a:prstGeom>
        </p:spPr>
        <p:txBody>
          <a:bodyPr wrap="none" fromWordArt="1">
            <a:prstTxWarp prst="textPlain">
              <a:avLst>
                <a:gd name="adj" fmla="val 50000"/>
              </a:avLst>
            </a:prstTxWarp>
          </a:bodyPr>
          <a:lstStyle/>
          <a:p>
            <a:pPr algn="ctr"/>
            <a:r>
              <a:rPr lang="vi-VN" sz="3600" kern="10">
                <a:ln w="9525">
                  <a:solidFill>
                    <a:schemeClr val="tx2"/>
                  </a:solidFill>
                  <a:round/>
                  <a:headEnd/>
                  <a:tailEnd/>
                </a:ln>
                <a:latin typeface="Times New Roman"/>
                <a:cs typeface="Times New Roman"/>
              </a:rPr>
              <a:t>Một chàng tiều phu đang đốn củi </a:t>
            </a:r>
          </a:p>
          <a:p>
            <a:pPr algn="ctr"/>
            <a:r>
              <a:rPr lang="vi-VN" sz="3600" kern="10">
                <a:ln w="9525">
                  <a:solidFill>
                    <a:schemeClr val="tx2"/>
                  </a:solidFill>
                  <a:round/>
                  <a:headEnd/>
                  <a:tailEnd/>
                </a:ln>
                <a:latin typeface="Times New Roman"/>
                <a:cs typeface="Times New Roman"/>
              </a:rPr>
              <a:t>thì lưỡi rìu bị văng xuống sông.</a:t>
            </a:r>
            <a:endParaRPr lang="en-US" sz="3600" kern="10">
              <a:ln w="9525">
                <a:solidFill>
                  <a:schemeClr val="tx2"/>
                </a:solidFill>
                <a:round/>
                <a:headEnd/>
                <a:tailEnd/>
              </a:ln>
              <a:latin typeface="Times New Roman"/>
              <a:cs typeface="Times New Roman"/>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21-09-08_1432"/>
          <p:cNvPicPr>
            <a:picLocks noChangeAspect="1" noChangeArrowheads="1"/>
          </p:cNvPicPr>
          <p:nvPr/>
        </p:nvPicPr>
        <p:blipFill>
          <a:blip r:embed="rId2"/>
          <a:srcRect l="13316" t="20253" r="24538" b="23285"/>
          <a:stretch>
            <a:fillRect/>
          </a:stretch>
        </p:blipFill>
        <p:spPr bwMode="auto">
          <a:xfrm>
            <a:off x="57150" y="85725"/>
            <a:ext cx="9058275" cy="5476875"/>
          </a:xfrm>
          <a:prstGeom prst="rect">
            <a:avLst/>
          </a:prstGeom>
          <a:noFill/>
          <a:ln w="57150" cmpd="thinThick">
            <a:solidFill>
              <a:srgbClr val="0066FF"/>
            </a:solidFill>
            <a:miter lim="800000"/>
            <a:headEnd/>
            <a:tailEnd/>
          </a:ln>
        </p:spPr>
      </p:pic>
      <p:sp>
        <p:nvSpPr>
          <p:cNvPr id="9219" name="WordArt 3"/>
          <p:cNvSpPr>
            <a:spLocks noChangeArrowheads="1" noChangeShapeType="1" noTextEdit="1"/>
          </p:cNvSpPr>
          <p:nvPr/>
        </p:nvSpPr>
        <p:spPr bwMode="auto">
          <a:xfrm>
            <a:off x="1143000" y="5848350"/>
            <a:ext cx="7162800" cy="68421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latin typeface="Times New Roman"/>
                <a:cs typeface="Times New Roman"/>
              </a:rPr>
              <a:t>Một cụ già hiện ra hứa sẽ vớt giúp.</a:t>
            </a:r>
          </a:p>
        </p:txBody>
      </p:sp>
    </p:spTree>
  </p:cSld>
  <p:clrMapOvr>
    <a:masterClrMapping/>
  </p:clrMapOvr>
  <p:transition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IOLETID" val="12430885"/>
  <p:tag name="VIOLETTITLE" val="Tuần 6-7. Luyện tập xây dựng đoạn văn kể chuyện"/>
  <p:tag name="VIOLETLESSON" val="12"/>
  <p:tag name="VIOLETCATID" val="7840646"/>
  <p:tag name="VIOLETSUBJECT" val="Tập làm văn 4"/>
  <p:tag name="VIOLETAUTHORID" val="9311753"/>
  <p:tag name="VIOLETAUTHORNAME" val="Lê Thị Nga"/>
  <p:tag name="VIOLETAUTHORAVATAR" val="no_avatar.jpg"/>
  <p:tag name="VIOLETAUTHORADDRESS" val="Trường Tiểu Học Phùng Chí Kiên  - Tỉnh Bắc Kạn"/>
  <p:tag name="VIOLETDATE" val="2018-10-04 19:37:59"/>
  <p:tag name="VIOLETHIT" val="65"/>
  <p:tag name="VIOLETLIKE" val="1"/>
  <p:tag name="MMPROD_NEXTUNIQUEID" val="10011"/>
  <p:tag name="MMPROD_UIDATA" val="&lt;database version=&quot;7.0&quot;&gt;&lt;object type=&quot;1&quot; unique_id=&quot;10001&quot;&gt;&lt;object type=&quot;2&quot; unique_id=&quot;10659&quot;&gt;&lt;object type=&quot;3&quot; unique_id=&quot;10660&quot;&gt;&lt;property id=&quot;20148&quot; value=&quot;5&quot;/&gt;&lt;property id=&quot;20300&quot; value=&quot;Slide 2&quot;/&gt;&lt;property id=&quot;20307&quot; value=&quot;333&quot;/&gt;&lt;/object&gt;&lt;object type=&quot;3&quot; unique_id=&quot;10661&quot;&gt;&lt;property id=&quot;20148&quot; value=&quot;5&quot;/&gt;&lt;property id=&quot;20300&quot; value=&quot;Slide 3&quot;/&gt;&lt;property id=&quot;20307&quot; value=&quot;324&quot;/&gt;&lt;/object&gt;&lt;object type=&quot;3&quot; unique_id=&quot;10662&quot;&gt;&lt;property id=&quot;20148&quot; value=&quot;5&quot;/&gt;&lt;property id=&quot;20300&quot; value=&quot;Slide 4&quot;/&gt;&lt;property id=&quot;20307&quot; value=&quot;325&quot;/&gt;&lt;/object&gt;&lt;object type=&quot;3&quot; unique_id=&quot;10663&quot;&gt;&lt;property id=&quot;20148&quot; value=&quot;5&quot;/&gt;&lt;property id=&quot;20300&quot; value=&quot;Slide 5&quot;/&gt;&lt;property id=&quot;20307&quot; value=&quot;326&quot;/&gt;&lt;/object&gt;&lt;object type=&quot;3&quot; unique_id=&quot;10664&quot;&gt;&lt;property id=&quot;20148&quot; value=&quot;5&quot;/&gt;&lt;property id=&quot;20300&quot; value=&quot;Slide 6&quot;/&gt;&lt;property id=&quot;20307&quot; value=&quot;327&quot;/&gt;&lt;/object&gt;&lt;object type=&quot;3&quot; unique_id=&quot;10665&quot;&gt;&lt;property id=&quot;20148&quot; value=&quot;5&quot;/&gt;&lt;property id=&quot;20300&quot; value=&quot;Slide 7&quot;/&gt;&lt;property id=&quot;20307&quot; value=&quot;319&quot;/&gt;&lt;/object&gt;&lt;object type=&quot;3&quot; unique_id=&quot;10666&quot;&gt;&lt;property id=&quot;20148&quot; value=&quot;5&quot;/&gt;&lt;property id=&quot;20300&quot; value=&quot;Slide 8&quot;/&gt;&lt;property id=&quot;20307&quot; value=&quot;320&quot;/&gt;&lt;/object&gt;&lt;object type=&quot;3&quot; unique_id=&quot;10667&quot;&gt;&lt;property id=&quot;20148&quot; value=&quot;5&quot;/&gt;&lt;property id=&quot;20300&quot; value=&quot;Slide 9&quot;/&gt;&lt;property id=&quot;20307&quot; value=&quot;321&quot;/&gt;&lt;/object&gt;&lt;object type=&quot;3&quot; unique_id=&quot;10668&quot;&gt;&lt;property id=&quot;20148&quot; value=&quot;5&quot;/&gt;&lt;property id=&quot;20300&quot; value=&quot;Slide 10&quot;/&gt;&lt;property id=&quot;20307&quot; value=&quot;270&quot;/&gt;&lt;/object&gt;&lt;object type=&quot;3&quot; unique_id=&quot;10669&quot;&gt;&lt;property id=&quot;20148&quot; value=&quot;5&quot;/&gt;&lt;property id=&quot;20300&quot; value=&quot;Slide 11&quot;/&gt;&lt;property id=&quot;20307&quot; value=&quot;271&quot;/&gt;&lt;/object&gt;&lt;object type=&quot;3&quot; unique_id=&quot;10670&quot;&gt;&lt;property id=&quot;20148&quot; value=&quot;5&quot;/&gt;&lt;property id=&quot;20300&quot; value=&quot;Slide 12&quot;/&gt;&lt;property id=&quot;20307&quot; value=&quot;272&quot;/&gt;&lt;/object&gt;&lt;object type=&quot;3&quot; unique_id=&quot;10671&quot;&gt;&lt;property id=&quot;20148&quot; value=&quot;5&quot;/&gt;&lt;property id=&quot;20300&quot; value=&quot;Slide 13&quot;/&gt;&lt;property id=&quot;20307&quot; value=&quot;264&quot;/&gt;&lt;/object&gt;&lt;object type=&quot;3&quot; unique_id=&quot;10672&quot;&gt;&lt;property id=&quot;20148&quot; value=&quot;5&quot;/&gt;&lt;property id=&quot;20300&quot; value=&quot;Slide 14&quot;/&gt;&lt;property id=&quot;20307&quot; value=&quot;295&quot;/&gt;&lt;/object&gt;&lt;object type=&quot;3&quot; unique_id=&quot;10673&quot;&gt;&lt;property id=&quot;20148&quot; value=&quot;5&quot;/&gt;&lt;property id=&quot;20300&quot; value=&quot;Slide 15&quot;/&gt;&lt;property id=&quot;20307&quot; value=&quot;265&quot;/&gt;&lt;/object&gt;&lt;object type=&quot;3&quot; unique_id=&quot;10674&quot;&gt;&lt;property id=&quot;20148&quot; value=&quot;5&quot;/&gt;&lt;property id=&quot;20300&quot; value=&quot;Slide 16&quot;/&gt;&lt;property id=&quot;20307&quot; value=&quot;266&quot;/&gt;&lt;/object&gt;&lt;object type=&quot;3&quot; unique_id=&quot;10675&quot;&gt;&lt;property id=&quot;20148&quot; value=&quot;5&quot;/&gt;&lt;property id=&quot;20300&quot; value=&quot;Slide 17&quot;/&gt;&lt;property id=&quot;20307&quot; value=&quot;312&quot;/&gt;&lt;/object&gt;&lt;object type=&quot;3&quot; unique_id=&quot;10676&quot;&gt;&lt;property id=&quot;20148&quot; value=&quot;5&quot;/&gt;&lt;property id=&quot;20300&quot; value=&quot;Slide 18&quot;/&gt;&lt;property id=&quot;20307&quot; value=&quot;314&quot;/&gt;&lt;/object&gt;&lt;object type=&quot;3&quot; unique_id=&quot;10677&quot;&gt;&lt;property id=&quot;20148&quot; value=&quot;5&quot;/&gt;&lt;property id=&quot;20300&quot; value=&quot;Slide 19&quot;/&gt;&lt;property id=&quot;20307&quot; value=&quot;318&quot;/&gt;&lt;/object&gt;&lt;object type=&quot;3&quot; unique_id=&quot;10678&quot;&gt;&lt;property id=&quot;20148&quot; value=&quot;5&quot;/&gt;&lt;property id=&quot;20300&quot; value=&quot;Slide 20&quot;/&gt;&lt;property id=&quot;20307&quot; value=&quot;328&quot;/&gt;&lt;/object&gt;&lt;object type=&quot;3&quot; unique_id=&quot;10679&quot;&gt;&lt;property id=&quot;20148&quot; value=&quot;5&quot;/&gt;&lt;property id=&quot;20300&quot; value=&quot;Slide 21&quot;/&gt;&lt;property id=&quot;20307&quot; value=&quot;329&quot;/&gt;&lt;/object&gt;&lt;object type=&quot;3&quot; unique_id=&quot;10680&quot;&gt;&lt;property id=&quot;20148&quot; value=&quot;5&quot;/&gt;&lt;property id=&quot;20300&quot; value=&quot;Slide 22&quot;/&gt;&lt;property id=&quot;20307&quot; value=&quot;330&quot;/&gt;&lt;/object&gt;&lt;object type=&quot;3&quot; unique_id=&quot;11396&quot;&gt;&lt;property id=&quot;20148&quot; value=&quot;5&quot;/&gt;&lt;property id=&quot;20300&quot; value=&quot;Slide 1&quot;/&gt;&lt;property id=&quot;20307&quot; value=&quot;334&quot;/&gt;&lt;/object&gt;&lt;/object&gt;&lt;object type=&quot;8&quot; unique_id=&quot;10703&quot;&gt;&lt;/object&gt;&lt;/object&gt;&lt;/database&gt;"/>
  <p:tag name="SECTOMILLISECCONVERTED" val="1"/>
</p:tagLst>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869</TotalTime>
  <Words>1391</Words>
  <Application>Microsoft Office PowerPoint</Application>
  <PresentationFormat>On-screen Show (4:3)</PresentationFormat>
  <Paragraphs>159</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Chủ đề của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Anh Dung</dc:creator>
  <cp:lastModifiedBy>AutoBVT</cp:lastModifiedBy>
  <cp:revision>52</cp:revision>
  <dcterms:created xsi:type="dcterms:W3CDTF">2007-10-16T06:58:18Z</dcterms:created>
  <dcterms:modified xsi:type="dcterms:W3CDTF">2018-10-05T06:10:03Z</dcterms:modified>
</cp:coreProperties>
</file>